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2"/>
  </p:notesMasterIdLst>
  <p:handoutMasterIdLst>
    <p:handoutMasterId r:id="rId13"/>
  </p:handoutMasterIdLst>
  <p:sldIdLst>
    <p:sldId id="270" r:id="rId2"/>
    <p:sldId id="271" r:id="rId3"/>
    <p:sldId id="4554" r:id="rId4"/>
    <p:sldId id="272" r:id="rId5"/>
    <p:sldId id="4555" r:id="rId6"/>
    <p:sldId id="274" r:id="rId7"/>
    <p:sldId id="275" r:id="rId8"/>
    <p:sldId id="4556" r:id="rId9"/>
    <p:sldId id="281" r:id="rId10"/>
    <p:sldId id="28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47" autoAdjust="0"/>
    <p:restoredTop sz="96327"/>
  </p:normalViewPr>
  <p:slideViewPr>
    <p:cSldViewPr snapToGrid="0">
      <p:cViewPr varScale="1">
        <p:scale>
          <a:sx n="86" d="100"/>
          <a:sy n="86" d="100"/>
        </p:scale>
        <p:origin x="1160" y="184"/>
      </p:cViewPr>
      <p:guideLst/>
    </p:cSldViewPr>
  </p:slideViewPr>
  <p:notesTextViewPr>
    <p:cViewPr>
      <p:scale>
        <a:sx n="3" d="2"/>
        <a:sy n="3" d="2"/>
      </p:scale>
      <p:origin x="0" y="0"/>
    </p:cViewPr>
  </p:notesTextViewPr>
  <p:sorterViewPr>
    <p:cViewPr>
      <p:scale>
        <a:sx n="80" d="100"/>
        <a:sy n="80" d="100"/>
      </p:scale>
      <p:origin x="0" y="0"/>
    </p:cViewPr>
  </p:sorterViewPr>
  <p:notesViewPr>
    <p:cSldViewPr snapToGrid="0">
      <p:cViewPr varScale="1">
        <p:scale>
          <a:sx n="76" d="100"/>
          <a:sy n="76" d="100"/>
        </p:scale>
        <p:origin x="253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781890-3296-4704-B79E-9E0A8A736019}"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3678DE30-5EEA-4AF4-880B-B84E999EE006}">
      <dgm:prSet/>
      <dgm:spPr/>
      <dgm:t>
        <a:bodyPr/>
        <a:lstStyle/>
        <a:p>
          <a:pPr>
            <a:defRPr cap="all"/>
          </a:pPr>
          <a:r>
            <a:rPr lang="en-US"/>
            <a:t>Executive Summary</a:t>
          </a:r>
        </a:p>
      </dgm:t>
    </dgm:pt>
    <dgm:pt modelId="{14FEB1D7-0939-46AC-ADAF-7F07B6CD28A7}" type="parTrans" cxnId="{CC4618CC-31B3-4B5C-B254-1BF9E73F520F}">
      <dgm:prSet/>
      <dgm:spPr/>
      <dgm:t>
        <a:bodyPr/>
        <a:lstStyle/>
        <a:p>
          <a:endParaRPr lang="en-US"/>
        </a:p>
      </dgm:t>
    </dgm:pt>
    <dgm:pt modelId="{3B666ABC-9BA7-46A3-BAAF-632C08A1E05F}" type="sibTrans" cxnId="{CC4618CC-31B3-4B5C-B254-1BF9E73F520F}">
      <dgm:prSet/>
      <dgm:spPr/>
      <dgm:t>
        <a:bodyPr/>
        <a:lstStyle/>
        <a:p>
          <a:endParaRPr lang="en-US"/>
        </a:p>
      </dgm:t>
    </dgm:pt>
    <dgm:pt modelId="{E41C5667-5EE1-4637-BE7F-6EC6E4E85CB9}">
      <dgm:prSet/>
      <dgm:spPr/>
      <dgm:t>
        <a:bodyPr/>
        <a:lstStyle/>
        <a:p>
          <a:pPr>
            <a:defRPr cap="all"/>
          </a:pPr>
          <a:r>
            <a:rPr lang="en-US"/>
            <a:t>Review of Key Objectives &amp; Critical Success Factors</a:t>
          </a:r>
        </a:p>
      </dgm:t>
    </dgm:pt>
    <dgm:pt modelId="{9DBCC7FC-5203-4716-A9DD-B3AEEACF940A}" type="parTrans" cxnId="{CBF7F132-F9FF-48DF-B7C9-251E6FF43F66}">
      <dgm:prSet/>
      <dgm:spPr/>
      <dgm:t>
        <a:bodyPr/>
        <a:lstStyle/>
        <a:p>
          <a:endParaRPr lang="en-US"/>
        </a:p>
      </dgm:t>
    </dgm:pt>
    <dgm:pt modelId="{E4A48604-497C-4156-BD09-E9831E841AF9}" type="sibTrans" cxnId="{CBF7F132-F9FF-48DF-B7C9-251E6FF43F66}">
      <dgm:prSet/>
      <dgm:spPr/>
      <dgm:t>
        <a:bodyPr/>
        <a:lstStyle/>
        <a:p>
          <a:endParaRPr lang="en-US"/>
        </a:p>
      </dgm:t>
    </dgm:pt>
    <dgm:pt modelId="{8C2E15DD-FBD7-477A-BBE5-0F665D4C7934}">
      <dgm:prSet/>
      <dgm:spPr/>
      <dgm:t>
        <a:bodyPr/>
        <a:lstStyle/>
        <a:p>
          <a:pPr>
            <a:defRPr cap="all"/>
          </a:pPr>
          <a:r>
            <a:rPr lang="en-US"/>
            <a:t>How did we do?</a:t>
          </a:r>
        </a:p>
      </dgm:t>
    </dgm:pt>
    <dgm:pt modelId="{ABB04ADD-DABC-4AF1-8FC5-95FEDB20FE1A}" type="parTrans" cxnId="{BECEA2CA-D7B7-403D-8506-DF172B7A1182}">
      <dgm:prSet/>
      <dgm:spPr/>
      <dgm:t>
        <a:bodyPr/>
        <a:lstStyle/>
        <a:p>
          <a:endParaRPr lang="en-US"/>
        </a:p>
      </dgm:t>
    </dgm:pt>
    <dgm:pt modelId="{11C7D9D9-6A75-40B0-96B6-FA304B5B9405}" type="sibTrans" cxnId="{BECEA2CA-D7B7-403D-8506-DF172B7A1182}">
      <dgm:prSet/>
      <dgm:spPr/>
      <dgm:t>
        <a:bodyPr/>
        <a:lstStyle/>
        <a:p>
          <a:endParaRPr lang="en-US"/>
        </a:p>
      </dgm:t>
    </dgm:pt>
    <dgm:pt modelId="{6701488C-6B95-41E5-BDFD-7168EC9CEB4E}">
      <dgm:prSet/>
      <dgm:spPr/>
      <dgm:t>
        <a:bodyPr/>
        <a:lstStyle/>
        <a:p>
          <a:pPr>
            <a:defRPr cap="all"/>
          </a:pPr>
          <a:r>
            <a:rPr lang="en-US"/>
            <a:t>Organizational Overview</a:t>
          </a:r>
        </a:p>
      </dgm:t>
    </dgm:pt>
    <dgm:pt modelId="{809876F5-FA7B-4235-9381-DF73F07D99BB}" type="parTrans" cxnId="{F79E19A8-725A-4150-A3A9-33A84C25929F}">
      <dgm:prSet/>
      <dgm:spPr/>
      <dgm:t>
        <a:bodyPr/>
        <a:lstStyle/>
        <a:p>
          <a:endParaRPr lang="en-US"/>
        </a:p>
      </dgm:t>
    </dgm:pt>
    <dgm:pt modelId="{071C268D-F457-4827-93F0-2D57128C25BC}" type="sibTrans" cxnId="{F79E19A8-725A-4150-A3A9-33A84C25929F}">
      <dgm:prSet/>
      <dgm:spPr/>
      <dgm:t>
        <a:bodyPr/>
        <a:lstStyle/>
        <a:p>
          <a:endParaRPr lang="en-US"/>
        </a:p>
      </dgm:t>
    </dgm:pt>
    <dgm:pt modelId="{F3D2B0EA-F6ED-43E3-9056-BA851AD06D37}">
      <dgm:prSet/>
      <dgm:spPr/>
      <dgm:t>
        <a:bodyPr/>
        <a:lstStyle/>
        <a:p>
          <a:pPr>
            <a:defRPr cap="all"/>
          </a:pPr>
          <a:r>
            <a:rPr lang="en-US"/>
            <a:t>Top Issues Facing Company</a:t>
          </a:r>
        </a:p>
      </dgm:t>
    </dgm:pt>
    <dgm:pt modelId="{8814E1F1-512D-475F-BC18-B6F99071BF28}" type="parTrans" cxnId="{1E33F0A8-D2E3-4128-91D1-FD0998365945}">
      <dgm:prSet/>
      <dgm:spPr/>
      <dgm:t>
        <a:bodyPr/>
        <a:lstStyle/>
        <a:p>
          <a:endParaRPr lang="en-US"/>
        </a:p>
      </dgm:t>
    </dgm:pt>
    <dgm:pt modelId="{4A17E630-13F5-4AD4-81A0-6710ACB64AC9}" type="sibTrans" cxnId="{1E33F0A8-D2E3-4128-91D1-FD0998365945}">
      <dgm:prSet/>
      <dgm:spPr/>
      <dgm:t>
        <a:bodyPr/>
        <a:lstStyle/>
        <a:p>
          <a:endParaRPr lang="en-US"/>
        </a:p>
      </dgm:t>
    </dgm:pt>
    <dgm:pt modelId="{8FFD4CF0-E755-4998-B989-7D08695CE8C4}">
      <dgm:prSet/>
      <dgm:spPr/>
      <dgm:t>
        <a:bodyPr/>
        <a:lstStyle/>
        <a:p>
          <a:pPr>
            <a:defRPr cap="all"/>
          </a:pPr>
          <a:r>
            <a:rPr lang="en-US"/>
            <a:t>Revenue and Profit</a:t>
          </a:r>
        </a:p>
      </dgm:t>
    </dgm:pt>
    <dgm:pt modelId="{4572B1C7-2948-4BE3-ACAE-7B40DF258406}" type="parTrans" cxnId="{BCD70B27-89DF-42D9-8912-DB1CDE868D5C}">
      <dgm:prSet/>
      <dgm:spPr/>
      <dgm:t>
        <a:bodyPr/>
        <a:lstStyle/>
        <a:p>
          <a:endParaRPr lang="en-US"/>
        </a:p>
      </dgm:t>
    </dgm:pt>
    <dgm:pt modelId="{C6725251-0182-4A68-9A45-38F5BB0CCB0C}" type="sibTrans" cxnId="{BCD70B27-89DF-42D9-8912-DB1CDE868D5C}">
      <dgm:prSet/>
      <dgm:spPr/>
      <dgm:t>
        <a:bodyPr/>
        <a:lstStyle/>
        <a:p>
          <a:endParaRPr lang="en-US"/>
        </a:p>
      </dgm:t>
    </dgm:pt>
    <dgm:pt modelId="{12109888-6EF1-4737-BFE1-A4850DFB8FE9}">
      <dgm:prSet/>
      <dgm:spPr/>
      <dgm:t>
        <a:bodyPr/>
        <a:lstStyle/>
        <a:p>
          <a:pPr>
            <a:defRPr cap="all"/>
          </a:pPr>
          <a:r>
            <a:rPr lang="en-US" dirty="0"/>
            <a:t>Summary</a:t>
          </a:r>
        </a:p>
      </dgm:t>
    </dgm:pt>
    <dgm:pt modelId="{1046BD2E-C095-4878-B244-39161A161A9E}" type="parTrans" cxnId="{5091FA3C-70D1-4346-9E9F-8FAC17B097E8}">
      <dgm:prSet/>
      <dgm:spPr/>
      <dgm:t>
        <a:bodyPr/>
        <a:lstStyle/>
        <a:p>
          <a:endParaRPr lang="en-US"/>
        </a:p>
      </dgm:t>
    </dgm:pt>
    <dgm:pt modelId="{F72511AC-05E4-4FF2-9170-0EDA30B5C01E}" type="sibTrans" cxnId="{5091FA3C-70D1-4346-9E9F-8FAC17B097E8}">
      <dgm:prSet/>
      <dgm:spPr/>
      <dgm:t>
        <a:bodyPr/>
        <a:lstStyle/>
        <a:p>
          <a:endParaRPr lang="en-US"/>
        </a:p>
      </dgm:t>
    </dgm:pt>
    <dgm:pt modelId="{9C590B30-C0DD-064D-BCE6-3DC8E4A6A1F9}">
      <dgm:prSet/>
      <dgm:spPr/>
      <dgm:t>
        <a:bodyPr/>
        <a:lstStyle/>
        <a:p>
          <a:r>
            <a:rPr lang="en-US" dirty="0"/>
            <a:t>GOALS FOR NEXT PERIOD</a:t>
          </a:r>
        </a:p>
      </dgm:t>
    </dgm:pt>
    <dgm:pt modelId="{5C63191E-BA5C-9F4B-B953-FFDC4912ADA6}" type="parTrans" cxnId="{F0485274-C513-384D-BDF9-4D5F1772E1E7}">
      <dgm:prSet/>
      <dgm:spPr/>
    </dgm:pt>
    <dgm:pt modelId="{417062DE-8AD5-144C-B846-822A415BA701}" type="sibTrans" cxnId="{F0485274-C513-384D-BDF9-4D5F1772E1E7}">
      <dgm:prSet/>
      <dgm:spPr/>
      <dgm:t>
        <a:bodyPr/>
        <a:lstStyle/>
        <a:p>
          <a:endParaRPr lang="en-US"/>
        </a:p>
      </dgm:t>
    </dgm:pt>
    <dgm:pt modelId="{43559547-DC1A-FD46-AED7-EE42DF958D01}" type="pres">
      <dgm:prSet presAssocID="{6E781890-3296-4704-B79E-9E0A8A736019}" presName="Name0" presStyleCnt="0">
        <dgm:presLayoutVars>
          <dgm:dir/>
          <dgm:resizeHandles val="exact"/>
        </dgm:presLayoutVars>
      </dgm:prSet>
      <dgm:spPr/>
    </dgm:pt>
    <dgm:pt modelId="{D002787D-5B7C-9F4E-8EA7-029D4F5A656F}" type="pres">
      <dgm:prSet presAssocID="{3678DE30-5EEA-4AF4-880B-B84E999EE006}" presName="node" presStyleLbl="node1" presStyleIdx="0" presStyleCnt="8">
        <dgm:presLayoutVars>
          <dgm:bulletEnabled val="1"/>
        </dgm:presLayoutVars>
      </dgm:prSet>
      <dgm:spPr/>
    </dgm:pt>
    <dgm:pt modelId="{9BE35420-E86F-6E44-87C0-1C356631398A}" type="pres">
      <dgm:prSet presAssocID="{3B666ABC-9BA7-46A3-BAAF-632C08A1E05F}" presName="sibTrans" presStyleLbl="sibTrans1D1" presStyleIdx="0" presStyleCnt="7"/>
      <dgm:spPr/>
    </dgm:pt>
    <dgm:pt modelId="{6666D467-32CB-F04A-BE88-BAC1EFDFA92F}" type="pres">
      <dgm:prSet presAssocID="{3B666ABC-9BA7-46A3-BAAF-632C08A1E05F}" presName="connectorText" presStyleLbl="sibTrans1D1" presStyleIdx="0" presStyleCnt="7"/>
      <dgm:spPr/>
    </dgm:pt>
    <dgm:pt modelId="{B2FD53AA-F9F5-C649-AEF5-F598F83BFDDC}" type="pres">
      <dgm:prSet presAssocID="{E41C5667-5EE1-4637-BE7F-6EC6E4E85CB9}" presName="node" presStyleLbl="node1" presStyleIdx="1" presStyleCnt="8">
        <dgm:presLayoutVars>
          <dgm:bulletEnabled val="1"/>
        </dgm:presLayoutVars>
      </dgm:prSet>
      <dgm:spPr/>
    </dgm:pt>
    <dgm:pt modelId="{8753485E-FE38-0E4D-86A8-DB247CBF8AF9}" type="pres">
      <dgm:prSet presAssocID="{E4A48604-497C-4156-BD09-E9831E841AF9}" presName="sibTrans" presStyleLbl="sibTrans1D1" presStyleIdx="1" presStyleCnt="7"/>
      <dgm:spPr/>
    </dgm:pt>
    <dgm:pt modelId="{3C3D27E2-3878-9143-847C-5BDFA3DFFCAB}" type="pres">
      <dgm:prSet presAssocID="{E4A48604-497C-4156-BD09-E9831E841AF9}" presName="connectorText" presStyleLbl="sibTrans1D1" presStyleIdx="1" presStyleCnt="7"/>
      <dgm:spPr/>
    </dgm:pt>
    <dgm:pt modelId="{2CE7678D-3873-2245-B8CC-B58E2A0F812A}" type="pres">
      <dgm:prSet presAssocID="{8C2E15DD-FBD7-477A-BBE5-0F665D4C7934}" presName="node" presStyleLbl="node1" presStyleIdx="2" presStyleCnt="8">
        <dgm:presLayoutVars>
          <dgm:bulletEnabled val="1"/>
        </dgm:presLayoutVars>
      </dgm:prSet>
      <dgm:spPr/>
    </dgm:pt>
    <dgm:pt modelId="{623F3084-4F8C-D249-BA6B-B130945BD763}" type="pres">
      <dgm:prSet presAssocID="{11C7D9D9-6A75-40B0-96B6-FA304B5B9405}" presName="sibTrans" presStyleLbl="sibTrans1D1" presStyleIdx="2" presStyleCnt="7"/>
      <dgm:spPr/>
    </dgm:pt>
    <dgm:pt modelId="{9399585D-4A88-734A-BF94-907D9A0BBD1A}" type="pres">
      <dgm:prSet presAssocID="{11C7D9D9-6A75-40B0-96B6-FA304B5B9405}" presName="connectorText" presStyleLbl="sibTrans1D1" presStyleIdx="2" presStyleCnt="7"/>
      <dgm:spPr/>
    </dgm:pt>
    <dgm:pt modelId="{4B5D7877-92CC-3F4E-8FF7-4EF07E119CD9}" type="pres">
      <dgm:prSet presAssocID="{6701488C-6B95-41E5-BDFD-7168EC9CEB4E}" presName="node" presStyleLbl="node1" presStyleIdx="3" presStyleCnt="8">
        <dgm:presLayoutVars>
          <dgm:bulletEnabled val="1"/>
        </dgm:presLayoutVars>
      </dgm:prSet>
      <dgm:spPr/>
    </dgm:pt>
    <dgm:pt modelId="{327474D3-B284-0942-B814-E199AD1AFB7A}" type="pres">
      <dgm:prSet presAssocID="{071C268D-F457-4827-93F0-2D57128C25BC}" presName="sibTrans" presStyleLbl="sibTrans1D1" presStyleIdx="3" presStyleCnt="7"/>
      <dgm:spPr/>
    </dgm:pt>
    <dgm:pt modelId="{A3F78AB8-C916-E34E-8084-E9ECC9D03ECB}" type="pres">
      <dgm:prSet presAssocID="{071C268D-F457-4827-93F0-2D57128C25BC}" presName="connectorText" presStyleLbl="sibTrans1D1" presStyleIdx="3" presStyleCnt="7"/>
      <dgm:spPr/>
    </dgm:pt>
    <dgm:pt modelId="{F7013901-08FB-8941-9F31-68110978C5B0}" type="pres">
      <dgm:prSet presAssocID="{F3D2B0EA-F6ED-43E3-9056-BA851AD06D37}" presName="node" presStyleLbl="node1" presStyleIdx="4" presStyleCnt="8">
        <dgm:presLayoutVars>
          <dgm:bulletEnabled val="1"/>
        </dgm:presLayoutVars>
      </dgm:prSet>
      <dgm:spPr/>
    </dgm:pt>
    <dgm:pt modelId="{535F0B10-5497-E24E-8380-01093A1EBD82}" type="pres">
      <dgm:prSet presAssocID="{4A17E630-13F5-4AD4-81A0-6710ACB64AC9}" presName="sibTrans" presStyleLbl="sibTrans1D1" presStyleIdx="4" presStyleCnt="7"/>
      <dgm:spPr/>
    </dgm:pt>
    <dgm:pt modelId="{5862950A-2628-EE47-A1AC-2E8BB8D6475C}" type="pres">
      <dgm:prSet presAssocID="{4A17E630-13F5-4AD4-81A0-6710ACB64AC9}" presName="connectorText" presStyleLbl="sibTrans1D1" presStyleIdx="4" presStyleCnt="7"/>
      <dgm:spPr/>
    </dgm:pt>
    <dgm:pt modelId="{E6D96F9C-182A-EB44-B59F-0ABEA5B6FFE2}" type="pres">
      <dgm:prSet presAssocID="{8FFD4CF0-E755-4998-B989-7D08695CE8C4}" presName="node" presStyleLbl="node1" presStyleIdx="5" presStyleCnt="8">
        <dgm:presLayoutVars>
          <dgm:bulletEnabled val="1"/>
        </dgm:presLayoutVars>
      </dgm:prSet>
      <dgm:spPr/>
    </dgm:pt>
    <dgm:pt modelId="{926482D5-6B08-AD4B-945F-CDA635165832}" type="pres">
      <dgm:prSet presAssocID="{C6725251-0182-4A68-9A45-38F5BB0CCB0C}" presName="sibTrans" presStyleLbl="sibTrans1D1" presStyleIdx="5" presStyleCnt="7"/>
      <dgm:spPr/>
    </dgm:pt>
    <dgm:pt modelId="{86403CDC-9D32-5C4F-BA35-6188F9E586AF}" type="pres">
      <dgm:prSet presAssocID="{C6725251-0182-4A68-9A45-38F5BB0CCB0C}" presName="connectorText" presStyleLbl="sibTrans1D1" presStyleIdx="5" presStyleCnt="7"/>
      <dgm:spPr/>
    </dgm:pt>
    <dgm:pt modelId="{5E4180DB-CC3C-8340-A11E-2424BCA3B956}" type="pres">
      <dgm:prSet presAssocID="{9C590B30-C0DD-064D-BCE6-3DC8E4A6A1F9}" presName="node" presStyleLbl="node1" presStyleIdx="6" presStyleCnt="8">
        <dgm:presLayoutVars>
          <dgm:bulletEnabled val="1"/>
        </dgm:presLayoutVars>
      </dgm:prSet>
      <dgm:spPr/>
    </dgm:pt>
    <dgm:pt modelId="{9DD74342-E826-514C-9926-8E8B53F24657}" type="pres">
      <dgm:prSet presAssocID="{417062DE-8AD5-144C-B846-822A415BA701}" presName="sibTrans" presStyleLbl="sibTrans1D1" presStyleIdx="6" presStyleCnt="7"/>
      <dgm:spPr/>
    </dgm:pt>
    <dgm:pt modelId="{8B8FC020-DD13-6B42-AD33-F2327238AF82}" type="pres">
      <dgm:prSet presAssocID="{417062DE-8AD5-144C-B846-822A415BA701}" presName="connectorText" presStyleLbl="sibTrans1D1" presStyleIdx="6" presStyleCnt="7"/>
      <dgm:spPr/>
    </dgm:pt>
    <dgm:pt modelId="{1917BD17-A183-444C-AAA5-F9E7CF1C9FC9}" type="pres">
      <dgm:prSet presAssocID="{12109888-6EF1-4737-BFE1-A4850DFB8FE9}" presName="node" presStyleLbl="node1" presStyleIdx="7" presStyleCnt="8">
        <dgm:presLayoutVars>
          <dgm:bulletEnabled val="1"/>
        </dgm:presLayoutVars>
      </dgm:prSet>
      <dgm:spPr/>
    </dgm:pt>
  </dgm:ptLst>
  <dgm:cxnLst>
    <dgm:cxn modelId="{6A3DDA00-4499-7348-8D10-B581494EB915}" type="presOf" srcId="{C6725251-0182-4A68-9A45-38F5BB0CCB0C}" destId="{86403CDC-9D32-5C4F-BA35-6188F9E586AF}" srcOrd="1" destOrd="0" presId="urn:microsoft.com/office/officeart/2016/7/layout/RepeatingBendingProcessNew"/>
    <dgm:cxn modelId="{CF89020F-ECF3-EB4E-BB61-AFAEBAACC002}" type="presOf" srcId="{11C7D9D9-6A75-40B0-96B6-FA304B5B9405}" destId="{9399585D-4A88-734A-BF94-907D9A0BBD1A}" srcOrd="1" destOrd="0" presId="urn:microsoft.com/office/officeart/2016/7/layout/RepeatingBendingProcessNew"/>
    <dgm:cxn modelId="{6AB95815-5A79-244E-A918-F00D6D1CAF43}" type="presOf" srcId="{3B666ABC-9BA7-46A3-BAAF-632C08A1E05F}" destId="{9BE35420-E86F-6E44-87C0-1C356631398A}" srcOrd="0" destOrd="0" presId="urn:microsoft.com/office/officeart/2016/7/layout/RepeatingBendingProcessNew"/>
    <dgm:cxn modelId="{E991DD19-D121-6745-846F-00E7A3604C99}" type="presOf" srcId="{4A17E630-13F5-4AD4-81A0-6710ACB64AC9}" destId="{535F0B10-5497-E24E-8380-01093A1EBD82}" srcOrd="0" destOrd="0" presId="urn:microsoft.com/office/officeart/2016/7/layout/RepeatingBendingProcessNew"/>
    <dgm:cxn modelId="{4D1EE81B-7274-E747-8A20-19DC78D92A49}" type="presOf" srcId="{3B666ABC-9BA7-46A3-BAAF-632C08A1E05F}" destId="{6666D467-32CB-F04A-BE88-BAC1EFDFA92F}" srcOrd="1" destOrd="0" presId="urn:microsoft.com/office/officeart/2016/7/layout/RepeatingBendingProcessNew"/>
    <dgm:cxn modelId="{7E1AE821-B5EB-4549-A726-2278A33140BB}" type="presOf" srcId="{6701488C-6B95-41E5-BDFD-7168EC9CEB4E}" destId="{4B5D7877-92CC-3F4E-8FF7-4EF07E119CD9}" srcOrd="0" destOrd="0" presId="urn:microsoft.com/office/officeart/2016/7/layout/RepeatingBendingProcessNew"/>
    <dgm:cxn modelId="{BCD70B27-89DF-42D9-8912-DB1CDE868D5C}" srcId="{6E781890-3296-4704-B79E-9E0A8A736019}" destId="{8FFD4CF0-E755-4998-B989-7D08695CE8C4}" srcOrd="5" destOrd="0" parTransId="{4572B1C7-2948-4BE3-ACAE-7B40DF258406}" sibTransId="{C6725251-0182-4A68-9A45-38F5BB0CCB0C}"/>
    <dgm:cxn modelId="{CBF7F132-F9FF-48DF-B7C9-251E6FF43F66}" srcId="{6E781890-3296-4704-B79E-9E0A8A736019}" destId="{E41C5667-5EE1-4637-BE7F-6EC6E4E85CB9}" srcOrd="1" destOrd="0" parTransId="{9DBCC7FC-5203-4716-A9DD-B3AEEACF940A}" sibTransId="{E4A48604-497C-4156-BD09-E9831E841AF9}"/>
    <dgm:cxn modelId="{CE04BA39-E85A-D44A-A396-877D249588B9}" type="presOf" srcId="{3678DE30-5EEA-4AF4-880B-B84E999EE006}" destId="{D002787D-5B7C-9F4E-8EA7-029D4F5A656F}" srcOrd="0" destOrd="0" presId="urn:microsoft.com/office/officeart/2016/7/layout/RepeatingBendingProcessNew"/>
    <dgm:cxn modelId="{EB46C739-B14C-0B44-BD43-9E5ECB166DE9}" type="presOf" srcId="{8FFD4CF0-E755-4998-B989-7D08695CE8C4}" destId="{E6D96F9C-182A-EB44-B59F-0ABEA5B6FFE2}" srcOrd="0" destOrd="0" presId="urn:microsoft.com/office/officeart/2016/7/layout/RepeatingBendingProcessNew"/>
    <dgm:cxn modelId="{5091FA3C-70D1-4346-9E9F-8FAC17B097E8}" srcId="{6E781890-3296-4704-B79E-9E0A8A736019}" destId="{12109888-6EF1-4737-BFE1-A4850DFB8FE9}" srcOrd="7" destOrd="0" parTransId="{1046BD2E-C095-4878-B244-39161A161A9E}" sibTransId="{F72511AC-05E4-4FF2-9170-0EDA30B5C01E}"/>
    <dgm:cxn modelId="{DCF22845-446D-1E4E-9FC1-987B2DCD1F5F}" type="presOf" srcId="{C6725251-0182-4A68-9A45-38F5BB0CCB0C}" destId="{926482D5-6B08-AD4B-945F-CDA635165832}" srcOrd="0" destOrd="0" presId="urn:microsoft.com/office/officeart/2016/7/layout/RepeatingBendingProcessNew"/>
    <dgm:cxn modelId="{66CF2454-B291-0942-931D-5B779CBE2EF3}" type="presOf" srcId="{11C7D9D9-6A75-40B0-96B6-FA304B5B9405}" destId="{623F3084-4F8C-D249-BA6B-B130945BD763}" srcOrd="0" destOrd="0" presId="urn:microsoft.com/office/officeart/2016/7/layout/RepeatingBendingProcessNew"/>
    <dgm:cxn modelId="{8E953974-064D-AA40-84CC-97CE45AD7694}" type="presOf" srcId="{071C268D-F457-4827-93F0-2D57128C25BC}" destId="{327474D3-B284-0942-B814-E199AD1AFB7A}" srcOrd="0" destOrd="0" presId="urn:microsoft.com/office/officeart/2016/7/layout/RepeatingBendingProcessNew"/>
    <dgm:cxn modelId="{F0485274-C513-384D-BDF9-4D5F1772E1E7}" srcId="{6E781890-3296-4704-B79E-9E0A8A736019}" destId="{9C590B30-C0DD-064D-BCE6-3DC8E4A6A1F9}" srcOrd="6" destOrd="0" parTransId="{5C63191E-BA5C-9F4B-B953-FFDC4912ADA6}" sibTransId="{417062DE-8AD5-144C-B846-822A415BA701}"/>
    <dgm:cxn modelId="{3828EC8B-564D-7D44-8ACE-A47CC8274595}" type="presOf" srcId="{8C2E15DD-FBD7-477A-BBE5-0F665D4C7934}" destId="{2CE7678D-3873-2245-B8CC-B58E2A0F812A}" srcOrd="0" destOrd="0" presId="urn:microsoft.com/office/officeart/2016/7/layout/RepeatingBendingProcessNew"/>
    <dgm:cxn modelId="{63F93C8E-3ED5-FE4A-B450-3C1A497594BA}" type="presOf" srcId="{E41C5667-5EE1-4637-BE7F-6EC6E4E85CB9}" destId="{B2FD53AA-F9F5-C649-AEF5-F598F83BFDDC}" srcOrd="0" destOrd="0" presId="urn:microsoft.com/office/officeart/2016/7/layout/RepeatingBendingProcessNew"/>
    <dgm:cxn modelId="{41FF5093-4416-B34C-9653-51B3C2BEB067}" type="presOf" srcId="{12109888-6EF1-4737-BFE1-A4850DFB8FE9}" destId="{1917BD17-A183-444C-AAA5-F9E7CF1C9FC9}" srcOrd="0" destOrd="0" presId="urn:microsoft.com/office/officeart/2016/7/layout/RepeatingBendingProcessNew"/>
    <dgm:cxn modelId="{F3916098-0A52-AD4D-A159-C321CFBE1B5B}" type="presOf" srcId="{F3D2B0EA-F6ED-43E3-9056-BA851AD06D37}" destId="{F7013901-08FB-8941-9F31-68110978C5B0}" srcOrd="0" destOrd="0" presId="urn:microsoft.com/office/officeart/2016/7/layout/RepeatingBendingProcessNew"/>
    <dgm:cxn modelId="{F2817798-29BF-834D-B589-5796A56BFF12}" type="presOf" srcId="{E4A48604-497C-4156-BD09-E9831E841AF9}" destId="{8753485E-FE38-0E4D-86A8-DB247CBF8AF9}" srcOrd="0" destOrd="0" presId="urn:microsoft.com/office/officeart/2016/7/layout/RepeatingBendingProcessNew"/>
    <dgm:cxn modelId="{8AB8EBA2-9546-A64F-A3F3-CF35182D8844}" type="presOf" srcId="{071C268D-F457-4827-93F0-2D57128C25BC}" destId="{A3F78AB8-C916-E34E-8084-E9ECC9D03ECB}" srcOrd="1" destOrd="0" presId="urn:microsoft.com/office/officeart/2016/7/layout/RepeatingBendingProcessNew"/>
    <dgm:cxn modelId="{F79E19A8-725A-4150-A3A9-33A84C25929F}" srcId="{6E781890-3296-4704-B79E-9E0A8A736019}" destId="{6701488C-6B95-41E5-BDFD-7168EC9CEB4E}" srcOrd="3" destOrd="0" parTransId="{809876F5-FA7B-4235-9381-DF73F07D99BB}" sibTransId="{071C268D-F457-4827-93F0-2D57128C25BC}"/>
    <dgm:cxn modelId="{1E33F0A8-D2E3-4128-91D1-FD0998365945}" srcId="{6E781890-3296-4704-B79E-9E0A8A736019}" destId="{F3D2B0EA-F6ED-43E3-9056-BA851AD06D37}" srcOrd="4" destOrd="0" parTransId="{8814E1F1-512D-475F-BC18-B6F99071BF28}" sibTransId="{4A17E630-13F5-4AD4-81A0-6710ACB64AC9}"/>
    <dgm:cxn modelId="{BECEA2CA-D7B7-403D-8506-DF172B7A1182}" srcId="{6E781890-3296-4704-B79E-9E0A8A736019}" destId="{8C2E15DD-FBD7-477A-BBE5-0F665D4C7934}" srcOrd="2" destOrd="0" parTransId="{ABB04ADD-DABC-4AF1-8FC5-95FEDB20FE1A}" sibTransId="{11C7D9D9-6A75-40B0-96B6-FA304B5B9405}"/>
    <dgm:cxn modelId="{CC4618CC-31B3-4B5C-B254-1BF9E73F520F}" srcId="{6E781890-3296-4704-B79E-9E0A8A736019}" destId="{3678DE30-5EEA-4AF4-880B-B84E999EE006}" srcOrd="0" destOrd="0" parTransId="{14FEB1D7-0939-46AC-ADAF-7F07B6CD28A7}" sibTransId="{3B666ABC-9BA7-46A3-BAAF-632C08A1E05F}"/>
    <dgm:cxn modelId="{4E829AD0-E9B8-A648-91AC-5E170E2A5ADD}" type="presOf" srcId="{6E781890-3296-4704-B79E-9E0A8A736019}" destId="{43559547-DC1A-FD46-AED7-EE42DF958D01}" srcOrd="0" destOrd="0" presId="urn:microsoft.com/office/officeart/2016/7/layout/RepeatingBendingProcessNew"/>
    <dgm:cxn modelId="{1C147CD4-1DAB-3345-949B-754F122B6764}" type="presOf" srcId="{4A17E630-13F5-4AD4-81A0-6710ACB64AC9}" destId="{5862950A-2628-EE47-A1AC-2E8BB8D6475C}" srcOrd="1" destOrd="0" presId="urn:microsoft.com/office/officeart/2016/7/layout/RepeatingBendingProcessNew"/>
    <dgm:cxn modelId="{B2F794E1-E15C-8441-BBF5-FF67017C25E0}" type="presOf" srcId="{9C590B30-C0DD-064D-BCE6-3DC8E4A6A1F9}" destId="{5E4180DB-CC3C-8340-A11E-2424BCA3B956}" srcOrd="0" destOrd="0" presId="urn:microsoft.com/office/officeart/2016/7/layout/RepeatingBendingProcessNew"/>
    <dgm:cxn modelId="{012D30E8-33E3-4942-99F5-D9097E632356}" type="presOf" srcId="{417062DE-8AD5-144C-B846-822A415BA701}" destId="{9DD74342-E826-514C-9926-8E8B53F24657}" srcOrd="0" destOrd="0" presId="urn:microsoft.com/office/officeart/2016/7/layout/RepeatingBendingProcessNew"/>
    <dgm:cxn modelId="{DB26EAEC-C871-D345-83F2-6591239A7D62}" type="presOf" srcId="{417062DE-8AD5-144C-B846-822A415BA701}" destId="{8B8FC020-DD13-6B42-AD33-F2327238AF82}" srcOrd="1" destOrd="0" presId="urn:microsoft.com/office/officeart/2016/7/layout/RepeatingBendingProcessNew"/>
    <dgm:cxn modelId="{04E1BEEE-A6A4-794B-AD32-AD3BEA0FF533}" type="presOf" srcId="{E4A48604-497C-4156-BD09-E9831E841AF9}" destId="{3C3D27E2-3878-9143-847C-5BDFA3DFFCAB}" srcOrd="1" destOrd="0" presId="urn:microsoft.com/office/officeart/2016/7/layout/RepeatingBendingProcessNew"/>
    <dgm:cxn modelId="{B4C7BEFD-F2CB-D94D-8DBF-F373B8BEBCEB}" type="presParOf" srcId="{43559547-DC1A-FD46-AED7-EE42DF958D01}" destId="{D002787D-5B7C-9F4E-8EA7-029D4F5A656F}" srcOrd="0" destOrd="0" presId="urn:microsoft.com/office/officeart/2016/7/layout/RepeatingBendingProcessNew"/>
    <dgm:cxn modelId="{368E7436-CB34-6E4D-9116-B353BB7CFC61}" type="presParOf" srcId="{43559547-DC1A-FD46-AED7-EE42DF958D01}" destId="{9BE35420-E86F-6E44-87C0-1C356631398A}" srcOrd="1" destOrd="0" presId="urn:microsoft.com/office/officeart/2016/7/layout/RepeatingBendingProcessNew"/>
    <dgm:cxn modelId="{867FF5F3-F295-6C42-9135-8FF3472C188E}" type="presParOf" srcId="{9BE35420-E86F-6E44-87C0-1C356631398A}" destId="{6666D467-32CB-F04A-BE88-BAC1EFDFA92F}" srcOrd="0" destOrd="0" presId="urn:microsoft.com/office/officeart/2016/7/layout/RepeatingBendingProcessNew"/>
    <dgm:cxn modelId="{D50E9413-9A3A-3B40-9996-3165CDDD6B41}" type="presParOf" srcId="{43559547-DC1A-FD46-AED7-EE42DF958D01}" destId="{B2FD53AA-F9F5-C649-AEF5-F598F83BFDDC}" srcOrd="2" destOrd="0" presId="urn:microsoft.com/office/officeart/2016/7/layout/RepeatingBendingProcessNew"/>
    <dgm:cxn modelId="{AE68B41B-B38B-DB48-B8B6-3994C456D627}" type="presParOf" srcId="{43559547-DC1A-FD46-AED7-EE42DF958D01}" destId="{8753485E-FE38-0E4D-86A8-DB247CBF8AF9}" srcOrd="3" destOrd="0" presId="urn:microsoft.com/office/officeart/2016/7/layout/RepeatingBendingProcessNew"/>
    <dgm:cxn modelId="{0B30DC71-5A56-7B49-98BD-5C077367015F}" type="presParOf" srcId="{8753485E-FE38-0E4D-86A8-DB247CBF8AF9}" destId="{3C3D27E2-3878-9143-847C-5BDFA3DFFCAB}" srcOrd="0" destOrd="0" presId="urn:microsoft.com/office/officeart/2016/7/layout/RepeatingBendingProcessNew"/>
    <dgm:cxn modelId="{0D047394-2A72-024C-9F27-F14D70D362F3}" type="presParOf" srcId="{43559547-DC1A-FD46-AED7-EE42DF958D01}" destId="{2CE7678D-3873-2245-B8CC-B58E2A0F812A}" srcOrd="4" destOrd="0" presId="urn:microsoft.com/office/officeart/2016/7/layout/RepeatingBendingProcessNew"/>
    <dgm:cxn modelId="{DCA71D7C-A089-CF43-9048-BB024458AE38}" type="presParOf" srcId="{43559547-DC1A-FD46-AED7-EE42DF958D01}" destId="{623F3084-4F8C-D249-BA6B-B130945BD763}" srcOrd="5" destOrd="0" presId="urn:microsoft.com/office/officeart/2016/7/layout/RepeatingBendingProcessNew"/>
    <dgm:cxn modelId="{B525D9FB-39AF-624A-B556-5D6B7303AF61}" type="presParOf" srcId="{623F3084-4F8C-D249-BA6B-B130945BD763}" destId="{9399585D-4A88-734A-BF94-907D9A0BBD1A}" srcOrd="0" destOrd="0" presId="urn:microsoft.com/office/officeart/2016/7/layout/RepeatingBendingProcessNew"/>
    <dgm:cxn modelId="{82D57E55-4883-0444-A518-6750DF15C05E}" type="presParOf" srcId="{43559547-DC1A-FD46-AED7-EE42DF958D01}" destId="{4B5D7877-92CC-3F4E-8FF7-4EF07E119CD9}" srcOrd="6" destOrd="0" presId="urn:microsoft.com/office/officeart/2016/7/layout/RepeatingBendingProcessNew"/>
    <dgm:cxn modelId="{9D329932-2196-2243-8B93-EBACE4B9A86B}" type="presParOf" srcId="{43559547-DC1A-FD46-AED7-EE42DF958D01}" destId="{327474D3-B284-0942-B814-E199AD1AFB7A}" srcOrd="7" destOrd="0" presId="urn:microsoft.com/office/officeart/2016/7/layout/RepeatingBendingProcessNew"/>
    <dgm:cxn modelId="{2EBFB5EC-04FF-6F43-B1A6-020C830D8F9A}" type="presParOf" srcId="{327474D3-B284-0942-B814-E199AD1AFB7A}" destId="{A3F78AB8-C916-E34E-8084-E9ECC9D03ECB}" srcOrd="0" destOrd="0" presId="urn:microsoft.com/office/officeart/2016/7/layout/RepeatingBendingProcessNew"/>
    <dgm:cxn modelId="{EC4E5CB8-A95D-EB41-B582-D1D45879C803}" type="presParOf" srcId="{43559547-DC1A-FD46-AED7-EE42DF958D01}" destId="{F7013901-08FB-8941-9F31-68110978C5B0}" srcOrd="8" destOrd="0" presId="urn:microsoft.com/office/officeart/2016/7/layout/RepeatingBendingProcessNew"/>
    <dgm:cxn modelId="{D29652A8-2BD8-2643-AA21-38479DA9B2DF}" type="presParOf" srcId="{43559547-DC1A-FD46-AED7-EE42DF958D01}" destId="{535F0B10-5497-E24E-8380-01093A1EBD82}" srcOrd="9" destOrd="0" presId="urn:microsoft.com/office/officeart/2016/7/layout/RepeatingBendingProcessNew"/>
    <dgm:cxn modelId="{AF1D5859-9415-D143-8013-84A511D9DC5A}" type="presParOf" srcId="{535F0B10-5497-E24E-8380-01093A1EBD82}" destId="{5862950A-2628-EE47-A1AC-2E8BB8D6475C}" srcOrd="0" destOrd="0" presId="urn:microsoft.com/office/officeart/2016/7/layout/RepeatingBendingProcessNew"/>
    <dgm:cxn modelId="{59B72353-E4EC-D84C-B8F1-9C9CA86BB7AA}" type="presParOf" srcId="{43559547-DC1A-FD46-AED7-EE42DF958D01}" destId="{E6D96F9C-182A-EB44-B59F-0ABEA5B6FFE2}" srcOrd="10" destOrd="0" presId="urn:microsoft.com/office/officeart/2016/7/layout/RepeatingBendingProcessNew"/>
    <dgm:cxn modelId="{E6EE7320-1179-A745-8A37-094FD434A090}" type="presParOf" srcId="{43559547-DC1A-FD46-AED7-EE42DF958D01}" destId="{926482D5-6B08-AD4B-945F-CDA635165832}" srcOrd="11" destOrd="0" presId="urn:microsoft.com/office/officeart/2016/7/layout/RepeatingBendingProcessNew"/>
    <dgm:cxn modelId="{BE71C931-32B4-C640-B616-8AC1AF9036AC}" type="presParOf" srcId="{926482D5-6B08-AD4B-945F-CDA635165832}" destId="{86403CDC-9D32-5C4F-BA35-6188F9E586AF}" srcOrd="0" destOrd="0" presId="urn:microsoft.com/office/officeart/2016/7/layout/RepeatingBendingProcessNew"/>
    <dgm:cxn modelId="{8229DACC-ED3D-704E-B7DC-AA1F79BE29AC}" type="presParOf" srcId="{43559547-DC1A-FD46-AED7-EE42DF958D01}" destId="{5E4180DB-CC3C-8340-A11E-2424BCA3B956}" srcOrd="12" destOrd="0" presId="urn:microsoft.com/office/officeart/2016/7/layout/RepeatingBendingProcessNew"/>
    <dgm:cxn modelId="{4110B9FD-0DAA-7246-960A-E7D6102052B6}" type="presParOf" srcId="{43559547-DC1A-FD46-AED7-EE42DF958D01}" destId="{9DD74342-E826-514C-9926-8E8B53F24657}" srcOrd="13" destOrd="0" presId="urn:microsoft.com/office/officeart/2016/7/layout/RepeatingBendingProcessNew"/>
    <dgm:cxn modelId="{66F382C2-98B6-0243-B71A-45E0860C6357}" type="presParOf" srcId="{9DD74342-E826-514C-9926-8E8B53F24657}" destId="{8B8FC020-DD13-6B42-AD33-F2327238AF82}" srcOrd="0" destOrd="0" presId="urn:microsoft.com/office/officeart/2016/7/layout/RepeatingBendingProcessNew"/>
    <dgm:cxn modelId="{881AFFA4-66AA-064D-87B5-0A459C245765}" type="presParOf" srcId="{43559547-DC1A-FD46-AED7-EE42DF958D01}" destId="{1917BD17-A183-444C-AAA5-F9E7CF1C9FC9}" srcOrd="1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E35420-E86F-6E44-87C0-1C356631398A}">
      <dsp:nvSpPr>
        <dsp:cNvPr id="0" name=""/>
        <dsp:cNvSpPr/>
      </dsp:nvSpPr>
      <dsp:spPr>
        <a:xfrm>
          <a:off x="2329474" y="832405"/>
          <a:ext cx="505093" cy="91440"/>
        </a:xfrm>
        <a:custGeom>
          <a:avLst/>
          <a:gdLst/>
          <a:ahLst/>
          <a:cxnLst/>
          <a:rect l="0" t="0" r="0" b="0"/>
          <a:pathLst>
            <a:path>
              <a:moveTo>
                <a:pt x="0" y="45720"/>
              </a:moveTo>
              <a:lnTo>
                <a:pt x="505093"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68628" y="875447"/>
        <a:ext cx="26784" cy="5356"/>
      </dsp:txXfrm>
    </dsp:sp>
    <dsp:sp modelId="{D002787D-5B7C-9F4E-8EA7-029D4F5A656F}">
      <dsp:nvSpPr>
        <dsp:cNvPr id="0" name=""/>
        <dsp:cNvSpPr/>
      </dsp:nvSpPr>
      <dsp:spPr>
        <a:xfrm>
          <a:off x="2174" y="179395"/>
          <a:ext cx="2329100" cy="139746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128" tIns="119797" rIns="114128" bIns="119797" numCol="1" spcCol="1270" anchor="ctr" anchorCtr="0">
          <a:noAutofit/>
        </a:bodyPr>
        <a:lstStyle/>
        <a:p>
          <a:pPr marL="0" lvl="0" indent="0" algn="ctr" defTabSz="889000">
            <a:lnSpc>
              <a:spcPct val="90000"/>
            </a:lnSpc>
            <a:spcBef>
              <a:spcPct val="0"/>
            </a:spcBef>
            <a:spcAft>
              <a:spcPct val="35000"/>
            </a:spcAft>
            <a:buNone/>
            <a:defRPr cap="all"/>
          </a:pPr>
          <a:r>
            <a:rPr lang="en-US" sz="2000" kern="1200"/>
            <a:t>Executive Summary</a:t>
          </a:r>
        </a:p>
      </dsp:txBody>
      <dsp:txXfrm>
        <a:off x="2174" y="179395"/>
        <a:ext cx="2329100" cy="1397460"/>
      </dsp:txXfrm>
    </dsp:sp>
    <dsp:sp modelId="{8753485E-FE38-0E4D-86A8-DB247CBF8AF9}">
      <dsp:nvSpPr>
        <dsp:cNvPr id="0" name=""/>
        <dsp:cNvSpPr/>
      </dsp:nvSpPr>
      <dsp:spPr>
        <a:xfrm>
          <a:off x="5194267" y="832405"/>
          <a:ext cx="505093" cy="91440"/>
        </a:xfrm>
        <a:custGeom>
          <a:avLst/>
          <a:gdLst/>
          <a:ahLst/>
          <a:cxnLst/>
          <a:rect l="0" t="0" r="0" b="0"/>
          <a:pathLst>
            <a:path>
              <a:moveTo>
                <a:pt x="0" y="45720"/>
              </a:moveTo>
              <a:lnTo>
                <a:pt x="505093" y="45720"/>
              </a:lnTo>
            </a:path>
          </a:pathLst>
        </a:custGeom>
        <a:noFill/>
        <a:ln w="6350" cap="flat" cmpd="sng" algn="ctr">
          <a:solidFill>
            <a:schemeClr val="accent2">
              <a:hueOff val="-242561"/>
              <a:satOff val="-13988"/>
              <a:lumOff val="143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33422" y="875447"/>
        <a:ext cx="26784" cy="5356"/>
      </dsp:txXfrm>
    </dsp:sp>
    <dsp:sp modelId="{B2FD53AA-F9F5-C649-AEF5-F598F83BFDDC}">
      <dsp:nvSpPr>
        <dsp:cNvPr id="0" name=""/>
        <dsp:cNvSpPr/>
      </dsp:nvSpPr>
      <dsp:spPr>
        <a:xfrm>
          <a:off x="2866967" y="179395"/>
          <a:ext cx="2329100" cy="1397460"/>
        </a:xfrm>
        <a:prstGeom prst="rect">
          <a:avLst/>
        </a:prstGeom>
        <a:solidFill>
          <a:schemeClr val="accent2">
            <a:hueOff val="-207909"/>
            <a:satOff val="-11990"/>
            <a:lumOff val="12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128" tIns="119797" rIns="114128" bIns="119797" numCol="1" spcCol="1270" anchor="ctr" anchorCtr="0">
          <a:noAutofit/>
        </a:bodyPr>
        <a:lstStyle/>
        <a:p>
          <a:pPr marL="0" lvl="0" indent="0" algn="ctr" defTabSz="889000">
            <a:lnSpc>
              <a:spcPct val="90000"/>
            </a:lnSpc>
            <a:spcBef>
              <a:spcPct val="0"/>
            </a:spcBef>
            <a:spcAft>
              <a:spcPct val="35000"/>
            </a:spcAft>
            <a:buNone/>
            <a:defRPr cap="all"/>
          </a:pPr>
          <a:r>
            <a:rPr lang="en-US" sz="2000" kern="1200"/>
            <a:t>Review of Key Objectives &amp; Critical Success Factors</a:t>
          </a:r>
        </a:p>
      </dsp:txBody>
      <dsp:txXfrm>
        <a:off x="2866967" y="179395"/>
        <a:ext cx="2329100" cy="1397460"/>
      </dsp:txXfrm>
    </dsp:sp>
    <dsp:sp modelId="{623F3084-4F8C-D249-BA6B-B130945BD763}">
      <dsp:nvSpPr>
        <dsp:cNvPr id="0" name=""/>
        <dsp:cNvSpPr/>
      </dsp:nvSpPr>
      <dsp:spPr>
        <a:xfrm>
          <a:off x="8059061" y="832405"/>
          <a:ext cx="505093" cy="91440"/>
        </a:xfrm>
        <a:custGeom>
          <a:avLst/>
          <a:gdLst/>
          <a:ahLst/>
          <a:cxnLst/>
          <a:rect l="0" t="0" r="0" b="0"/>
          <a:pathLst>
            <a:path>
              <a:moveTo>
                <a:pt x="0" y="45720"/>
              </a:moveTo>
              <a:lnTo>
                <a:pt x="505093" y="45720"/>
              </a:lnTo>
            </a:path>
          </a:pathLst>
        </a:custGeom>
        <a:noFill/>
        <a:ln w="6350" cap="flat" cmpd="sng" algn="ctr">
          <a:solidFill>
            <a:schemeClr val="accent2">
              <a:hueOff val="-485121"/>
              <a:satOff val="-27976"/>
              <a:lumOff val="287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298215" y="875447"/>
        <a:ext cx="26784" cy="5356"/>
      </dsp:txXfrm>
    </dsp:sp>
    <dsp:sp modelId="{2CE7678D-3873-2245-B8CC-B58E2A0F812A}">
      <dsp:nvSpPr>
        <dsp:cNvPr id="0" name=""/>
        <dsp:cNvSpPr/>
      </dsp:nvSpPr>
      <dsp:spPr>
        <a:xfrm>
          <a:off x="5731761" y="179395"/>
          <a:ext cx="2329100" cy="1397460"/>
        </a:xfrm>
        <a:prstGeom prst="rect">
          <a:avLst/>
        </a:prstGeom>
        <a:solidFill>
          <a:schemeClr val="accent2">
            <a:hueOff val="-415818"/>
            <a:satOff val="-23979"/>
            <a:lumOff val="24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128" tIns="119797" rIns="114128" bIns="119797" numCol="1" spcCol="1270" anchor="ctr" anchorCtr="0">
          <a:noAutofit/>
        </a:bodyPr>
        <a:lstStyle/>
        <a:p>
          <a:pPr marL="0" lvl="0" indent="0" algn="ctr" defTabSz="889000">
            <a:lnSpc>
              <a:spcPct val="90000"/>
            </a:lnSpc>
            <a:spcBef>
              <a:spcPct val="0"/>
            </a:spcBef>
            <a:spcAft>
              <a:spcPct val="35000"/>
            </a:spcAft>
            <a:buNone/>
            <a:defRPr cap="all"/>
          </a:pPr>
          <a:r>
            <a:rPr lang="en-US" sz="2000" kern="1200"/>
            <a:t>How did we do?</a:t>
          </a:r>
        </a:p>
      </dsp:txBody>
      <dsp:txXfrm>
        <a:off x="5731761" y="179395"/>
        <a:ext cx="2329100" cy="1397460"/>
      </dsp:txXfrm>
    </dsp:sp>
    <dsp:sp modelId="{327474D3-B284-0942-B814-E199AD1AFB7A}">
      <dsp:nvSpPr>
        <dsp:cNvPr id="0" name=""/>
        <dsp:cNvSpPr/>
      </dsp:nvSpPr>
      <dsp:spPr>
        <a:xfrm>
          <a:off x="1166724" y="1575055"/>
          <a:ext cx="8594380" cy="505093"/>
        </a:xfrm>
        <a:custGeom>
          <a:avLst/>
          <a:gdLst/>
          <a:ahLst/>
          <a:cxnLst/>
          <a:rect l="0" t="0" r="0" b="0"/>
          <a:pathLst>
            <a:path>
              <a:moveTo>
                <a:pt x="8594380" y="0"/>
              </a:moveTo>
              <a:lnTo>
                <a:pt x="8594380" y="269646"/>
              </a:lnTo>
              <a:lnTo>
                <a:pt x="0" y="269646"/>
              </a:lnTo>
              <a:lnTo>
                <a:pt x="0" y="505093"/>
              </a:lnTo>
            </a:path>
          </a:pathLst>
        </a:custGeom>
        <a:noFill/>
        <a:ln w="6350" cap="flat" cmpd="sng" algn="ctr">
          <a:solidFill>
            <a:schemeClr val="accent2">
              <a:hueOff val="-727682"/>
              <a:satOff val="-41964"/>
              <a:lumOff val="431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48638" y="1824924"/>
        <a:ext cx="430552" cy="5356"/>
      </dsp:txXfrm>
    </dsp:sp>
    <dsp:sp modelId="{4B5D7877-92CC-3F4E-8FF7-4EF07E119CD9}">
      <dsp:nvSpPr>
        <dsp:cNvPr id="0" name=""/>
        <dsp:cNvSpPr/>
      </dsp:nvSpPr>
      <dsp:spPr>
        <a:xfrm>
          <a:off x="8596554" y="179395"/>
          <a:ext cx="2329100" cy="1397460"/>
        </a:xfrm>
        <a:prstGeom prst="rect">
          <a:avLst/>
        </a:prstGeom>
        <a:solidFill>
          <a:schemeClr val="accent2">
            <a:hueOff val="-623727"/>
            <a:satOff val="-35969"/>
            <a:lumOff val="36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128" tIns="119797" rIns="114128" bIns="119797" numCol="1" spcCol="1270" anchor="ctr" anchorCtr="0">
          <a:noAutofit/>
        </a:bodyPr>
        <a:lstStyle/>
        <a:p>
          <a:pPr marL="0" lvl="0" indent="0" algn="ctr" defTabSz="889000">
            <a:lnSpc>
              <a:spcPct val="90000"/>
            </a:lnSpc>
            <a:spcBef>
              <a:spcPct val="0"/>
            </a:spcBef>
            <a:spcAft>
              <a:spcPct val="35000"/>
            </a:spcAft>
            <a:buNone/>
            <a:defRPr cap="all"/>
          </a:pPr>
          <a:r>
            <a:rPr lang="en-US" sz="2000" kern="1200"/>
            <a:t>Organizational Overview</a:t>
          </a:r>
        </a:p>
      </dsp:txBody>
      <dsp:txXfrm>
        <a:off x="8596554" y="179395"/>
        <a:ext cx="2329100" cy="1397460"/>
      </dsp:txXfrm>
    </dsp:sp>
    <dsp:sp modelId="{535F0B10-5497-E24E-8380-01093A1EBD82}">
      <dsp:nvSpPr>
        <dsp:cNvPr id="0" name=""/>
        <dsp:cNvSpPr/>
      </dsp:nvSpPr>
      <dsp:spPr>
        <a:xfrm>
          <a:off x="2329474" y="2765559"/>
          <a:ext cx="505093" cy="91440"/>
        </a:xfrm>
        <a:custGeom>
          <a:avLst/>
          <a:gdLst/>
          <a:ahLst/>
          <a:cxnLst/>
          <a:rect l="0" t="0" r="0" b="0"/>
          <a:pathLst>
            <a:path>
              <a:moveTo>
                <a:pt x="0" y="45720"/>
              </a:moveTo>
              <a:lnTo>
                <a:pt x="505093" y="45720"/>
              </a:lnTo>
            </a:path>
          </a:pathLst>
        </a:custGeom>
        <a:noFill/>
        <a:ln w="6350" cap="flat" cmpd="sng" algn="ctr">
          <a:solidFill>
            <a:schemeClr val="accent2">
              <a:hueOff val="-970242"/>
              <a:satOff val="-55952"/>
              <a:lumOff val="575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68628" y="2808600"/>
        <a:ext cx="26784" cy="5356"/>
      </dsp:txXfrm>
    </dsp:sp>
    <dsp:sp modelId="{F7013901-08FB-8941-9F31-68110978C5B0}">
      <dsp:nvSpPr>
        <dsp:cNvPr id="0" name=""/>
        <dsp:cNvSpPr/>
      </dsp:nvSpPr>
      <dsp:spPr>
        <a:xfrm>
          <a:off x="2174" y="2112549"/>
          <a:ext cx="2329100" cy="1397460"/>
        </a:xfrm>
        <a:prstGeom prst="rect">
          <a:avLst/>
        </a:prstGeom>
        <a:solidFill>
          <a:schemeClr val="accent2">
            <a:hueOff val="-831636"/>
            <a:satOff val="-47959"/>
            <a:lumOff val="49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128" tIns="119797" rIns="114128" bIns="119797" numCol="1" spcCol="1270" anchor="ctr" anchorCtr="0">
          <a:noAutofit/>
        </a:bodyPr>
        <a:lstStyle/>
        <a:p>
          <a:pPr marL="0" lvl="0" indent="0" algn="ctr" defTabSz="889000">
            <a:lnSpc>
              <a:spcPct val="90000"/>
            </a:lnSpc>
            <a:spcBef>
              <a:spcPct val="0"/>
            </a:spcBef>
            <a:spcAft>
              <a:spcPct val="35000"/>
            </a:spcAft>
            <a:buNone/>
            <a:defRPr cap="all"/>
          </a:pPr>
          <a:r>
            <a:rPr lang="en-US" sz="2000" kern="1200"/>
            <a:t>Top Issues Facing Company</a:t>
          </a:r>
        </a:p>
      </dsp:txBody>
      <dsp:txXfrm>
        <a:off x="2174" y="2112549"/>
        <a:ext cx="2329100" cy="1397460"/>
      </dsp:txXfrm>
    </dsp:sp>
    <dsp:sp modelId="{926482D5-6B08-AD4B-945F-CDA635165832}">
      <dsp:nvSpPr>
        <dsp:cNvPr id="0" name=""/>
        <dsp:cNvSpPr/>
      </dsp:nvSpPr>
      <dsp:spPr>
        <a:xfrm>
          <a:off x="5194267" y="2765559"/>
          <a:ext cx="505093" cy="91440"/>
        </a:xfrm>
        <a:custGeom>
          <a:avLst/>
          <a:gdLst/>
          <a:ahLst/>
          <a:cxnLst/>
          <a:rect l="0" t="0" r="0" b="0"/>
          <a:pathLst>
            <a:path>
              <a:moveTo>
                <a:pt x="0" y="45720"/>
              </a:moveTo>
              <a:lnTo>
                <a:pt x="505093" y="45720"/>
              </a:lnTo>
            </a:path>
          </a:pathLst>
        </a:custGeom>
        <a:noFill/>
        <a:ln w="6350" cap="flat" cmpd="sng" algn="ctr">
          <a:solidFill>
            <a:schemeClr val="accent2">
              <a:hueOff val="-1212803"/>
              <a:satOff val="-69940"/>
              <a:lumOff val="719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33422" y="2808600"/>
        <a:ext cx="26784" cy="5356"/>
      </dsp:txXfrm>
    </dsp:sp>
    <dsp:sp modelId="{E6D96F9C-182A-EB44-B59F-0ABEA5B6FFE2}">
      <dsp:nvSpPr>
        <dsp:cNvPr id="0" name=""/>
        <dsp:cNvSpPr/>
      </dsp:nvSpPr>
      <dsp:spPr>
        <a:xfrm>
          <a:off x="2866967" y="2112549"/>
          <a:ext cx="2329100" cy="1397460"/>
        </a:xfrm>
        <a:prstGeom prst="rect">
          <a:avLst/>
        </a:prstGeom>
        <a:solidFill>
          <a:schemeClr val="accent2">
            <a:hueOff val="-1039545"/>
            <a:satOff val="-59949"/>
            <a:lumOff val="61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128" tIns="119797" rIns="114128" bIns="119797" numCol="1" spcCol="1270" anchor="ctr" anchorCtr="0">
          <a:noAutofit/>
        </a:bodyPr>
        <a:lstStyle/>
        <a:p>
          <a:pPr marL="0" lvl="0" indent="0" algn="ctr" defTabSz="889000">
            <a:lnSpc>
              <a:spcPct val="90000"/>
            </a:lnSpc>
            <a:spcBef>
              <a:spcPct val="0"/>
            </a:spcBef>
            <a:spcAft>
              <a:spcPct val="35000"/>
            </a:spcAft>
            <a:buNone/>
            <a:defRPr cap="all"/>
          </a:pPr>
          <a:r>
            <a:rPr lang="en-US" sz="2000" kern="1200"/>
            <a:t>Revenue and Profit</a:t>
          </a:r>
        </a:p>
      </dsp:txBody>
      <dsp:txXfrm>
        <a:off x="2866967" y="2112549"/>
        <a:ext cx="2329100" cy="1397460"/>
      </dsp:txXfrm>
    </dsp:sp>
    <dsp:sp modelId="{9DD74342-E826-514C-9926-8E8B53F24657}">
      <dsp:nvSpPr>
        <dsp:cNvPr id="0" name=""/>
        <dsp:cNvSpPr/>
      </dsp:nvSpPr>
      <dsp:spPr>
        <a:xfrm>
          <a:off x="8059061" y="2765559"/>
          <a:ext cx="505093" cy="91440"/>
        </a:xfrm>
        <a:custGeom>
          <a:avLst/>
          <a:gdLst/>
          <a:ahLst/>
          <a:cxnLst/>
          <a:rect l="0" t="0" r="0" b="0"/>
          <a:pathLst>
            <a:path>
              <a:moveTo>
                <a:pt x="0" y="45720"/>
              </a:moveTo>
              <a:lnTo>
                <a:pt x="505093" y="45720"/>
              </a:lnTo>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298215" y="2808600"/>
        <a:ext cx="26784" cy="5356"/>
      </dsp:txXfrm>
    </dsp:sp>
    <dsp:sp modelId="{5E4180DB-CC3C-8340-A11E-2424BCA3B956}">
      <dsp:nvSpPr>
        <dsp:cNvPr id="0" name=""/>
        <dsp:cNvSpPr/>
      </dsp:nvSpPr>
      <dsp:spPr>
        <a:xfrm>
          <a:off x="5731761" y="2112549"/>
          <a:ext cx="2329100" cy="1397460"/>
        </a:xfrm>
        <a:prstGeom prst="rect">
          <a:avLst/>
        </a:prstGeom>
        <a:solidFill>
          <a:schemeClr val="accent2">
            <a:hueOff val="-1247454"/>
            <a:satOff val="-71938"/>
            <a:lumOff val="73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128" tIns="119797" rIns="114128" bIns="119797" numCol="1" spcCol="1270" anchor="ctr" anchorCtr="0">
          <a:noAutofit/>
        </a:bodyPr>
        <a:lstStyle/>
        <a:p>
          <a:pPr marL="0" lvl="0" indent="0" algn="ctr" defTabSz="889000">
            <a:lnSpc>
              <a:spcPct val="90000"/>
            </a:lnSpc>
            <a:spcBef>
              <a:spcPct val="0"/>
            </a:spcBef>
            <a:spcAft>
              <a:spcPct val="35000"/>
            </a:spcAft>
            <a:buNone/>
          </a:pPr>
          <a:r>
            <a:rPr lang="en-US" sz="2000" kern="1200" dirty="0"/>
            <a:t>GOALS FOR NEXT PERIOD</a:t>
          </a:r>
        </a:p>
      </dsp:txBody>
      <dsp:txXfrm>
        <a:off x="5731761" y="2112549"/>
        <a:ext cx="2329100" cy="1397460"/>
      </dsp:txXfrm>
    </dsp:sp>
    <dsp:sp modelId="{1917BD17-A183-444C-AAA5-F9E7CF1C9FC9}">
      <dsp:nvSpPr>
        <dsp:cNvPr id="0" name=""/>
        <dsp:cNvSpPr/>
      </dsp:nvSpPr>
      <dsp:spPr>
        <a:xfrm>
          <a:off x="8596554" y="2112549"/>
          <a:ext cx="2329100" cy="1397460"/>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128" tIns="119797" rIns="114128" bIns="119797" numCol="1" spcCol="1270" anchor="ctr" anchorCtr="0">
          <a:noAutofit/>
        </a:bodyPr>
        <a:lstStyle/>
        <a:p>
          <a:pPr marL="0" lvl="0" indent="0" algn="ctr" defTabSz="889000">
            <a:lnSpc>
              <a:spcPct val="90000"/>
            </a:lnSpc>
            <a:spcBef>
              <a:spcPct val="0"/>
            </a:spcBef>
            <a:spcAft>
              <a:spcPct val="35000"/>
            </a:spcAft>
            <a:buNone/>
            <a:defRPr cap="all"/>
          </a:pPr>
          <a:r>
            <a:rPr lang="en-US" sz="2000" kern="1200" dirty="0"/>
            <a:t>Summary</a:t>
          </a:r>
        </a:p>
      </dsp:txBody>
      <dsp:txXfrm>
        <a:off x="8596554" y="2112549"/>
        <a:ext cx="2329100" cy="1397460"/>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700FC0-9E7A-4C53-8A3B-3C3C9A736C42}" type="datetimeFigureOut">
              <a:rPr lang="en-US" smtClean="0"/>
              <a:t>4/8/23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48944F-81ED-4843-A3E6-D41A6908762D}" type="slidenum">
              <a:rPr lang="en-US" smtClean="0"/>
              <a:t>‹#›</a:t>
            </a:fld>
            <a:endParaRPr lang="en-US"/>
          </a:p>
        </p:txBody>
      </p:sp>
    </p:spTree>
    <p:extLst>
      <p:ext uri="{BB962C8B-B14F-4D97-AF65-F5344CB8AC3E}">
        <p14:creationId xmlns:p14="http://schemas.microsoft.com/office/powerpoint/2010/main" val="1450714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122B6-E47E-4A80-A9F3-23FD10D674FE}" type="datetimeFigureOut">
              <a:rPr lang="en-US" smtClean="0"/>
              <a:t>4/8/23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F1C5CE-222C-4659-9A99-B99FC42AF6EC}" type="slidenum">
              <a:rPr lang="en-US" smtClean="0"/>
              <a:t>‹#›</a:t>
            </a:fld>
            <a:endParaRPr lang="en-US"/>
          </a:p>
        </p:txBody>
      </p:sp>
    </p:spTree>
    <p:extLst>
      <p:ext uri="{BB962C8B-B14F-4D97-AF65-F5344CB8AC3E}">
        <p14:creationId xmlns:p14="http://schemas.microsoft.com/office/powerpoint/2010/main" val="2212527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4CCD-F983-DE87-9C73-1BE8546E79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6A768B-4CAE-33E3-470F-686E8DB51C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433BC7-DF51-F947-4017-1DFE170DD577}"/>
              </a:ext>
            </a:extLst>
          </p:cNvPr>
          <p:cNvSpPr>
            <a:spLocks noGrp="1"/>
          </p:cNvSpPr>
          <p:nvPr>
            <p:ph type="dt" sz="half" idx="10"/>
          </p:nvPr>
        </p:nvSpPr>
        <p:spPr/>
        <p:txBody>
          <a:bodyPr/>
          <a:lstStyle/>
          <a:p>
            <a:fld id="{349BF3EA-1A78-4F07-BDC0-C8A1BD461199}" type="datetimeFigureOut">
              <a:rPr lang="en-US" smtClean="0"/>
              <a:pPr/>
              <a:t>4/8/23</a:t>
            </a:fld>
            <a:endParaRPr lang="en-US"/>
          </a:p>
        </p:txBody>
      </p:sp>
      <p:sp>
        <p:nvSpPr>
          <p:cNvPr id="5" name="Footer Placeholder 4">
            <a:extLst>
              <a:ext uri="{FF2B5EF4-FFF2-40B4-BE49-F238E27FC236}">
                <a16:creationId xmlns:a16="http://schemas.microsoft.com/office/drawing/2014/main" id="{1998E4FD-89E0-2B47-E177-B2827AC4BFBF}"/>
              </a:ext>
            </a:extLst>
          </p:cNvPr>
          <p:cNvSpPr>
            <a:spLocks noGrp="1"/>
          </p:cNvSpPr>
          <p:nvPr>
            <p:ph type="ftr" sz="quarter" idx="11"/>
          </p:nvPr>
        </p:nvSpPr>
        <p:spPr/>
        <p:txBody>
          <a:bodyPr/>
          <a:lstStyle/>
          <a:p>
            <a:r>
              <a:rPr lang="en-US"/>
              <a:t>Add a footer</a:t>
            </a:r>
            <a:endParaRPr lang="en-US" dirty="0"/>
          </a:p>
        </p:txBody>
      </p:sp>
      <p:sp>
        <p:nvSpPr>
          <p:cNvPr id="6" name="Slide Number Placeholder 5">
            <a:extLst>
              <a:ext uri="{FF2B5EF4-FFF2-40B4-BE49-F238E27FC236}">
                <a16:creationId xmlns:a16="http://schemas.microsoft.com/office/drawing/2014/main" id="{A037387E-7350-983A-545C-195D2514EEFB}"/>
              </a:ext>
            </a:extLst>
          </p:cNvPr>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51554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2F60E-BFC8-BFED-2440-AF466AC0C5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F90C4E-C529-72E7-418D-6E8FE76B72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79EAD-CF12-D9A1-8B7B-108CA79D1278}"/>
              </a:ext>
            </a:extLst>
          </p:cNvPr>
          <p:cNvSpPr>
            <a:spLocks noGrp="1"/>
          </p:cNvSpPr>
          <p:nvPr>
            <p:ph type="dt" sz="half" idx="10"/>
          </p:nvPr>
        </p:nvSpPr>
        <p:spPr/>
        <p:txBody>
          <a:bodyPr/>
          <a:lstStyle/>
          <a:p>
            <a:fld id="{349BF3EA-1A78-4F07-BDC0-C8A1BD461199}" type="datetimeFigureOut">
              <a:rPr lang="en-US" smtClean="0"/>
              <a:t>4/8/23</a:t>
            </a:fld>
            <a:endParaRPr lang="en-US"/>
          </a:p>
        </p:txBody>
      </p:sp>
      <p:sp>
        <p:nvSpPr>
          <p:cNvPr id="5" name="Footer Placeholder 4">
            <a:extLst>
              <a:ext uri="{FF2B5EF4-FFF2-40B4-BE49-F238E27FC236}">
                <a16:creationId xmlns:a16="http://schemas.microsoft.com/office/drawing/2014/main" id="{FF31502E-5A67-859F-AC0C-5688366DFCD0}"/>
              </a:ext>
            </a:extLst>
          </p:cNvPr>
          <p:cNvSpPr>
            <a:spLocks noGrp="1"/>
          </p:cNvSpPr>
          <p:nvPr>
            <p:ph type="ftr" sz="quarter" idx="11"/>
          </p:nvPr>
        </p:nvSpPr>
        <p:spPr/>
        <p:txBody>
          <a:bodyPr/>
          <a:lstStyle/>
          <a:p>
            <a:r>
              <a:rPr lang="en-US"/>
              <a:t>Add a footer</a:t>
            </a:r>
            <a:endParaRPr lang="en-US" dirty="0"/>
          </a:p>
        </p:txBody>
      </p:sp>
      <p:sp>
        <p:nvSpPr>
          <p:cNvPr id="6" name="Slide Number Placeholder 5">
            <a:extLst>
              <a:ext uri="{FF2B5EF4-FFF2-40B4-BE49-F238E27FC236}">
                <a16:creationId xmlns:a16="http://schemas.microsoft.com/office/drawing/2014/main" id="{1EF65307-81E0-09F3-655F-9EBF81FE6A1F}"/>
              </a:ext>
            </a:extLst>
          </p:cNvPr>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713942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093B5B-4559-E19A-3968-39937D5E0EF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7D5A28-DA8F-8E8A-3F0A-5916EC1D9F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640555-F49A-94CE-DC5A-63CA27B7DF47}"/>
              </a:ext>
            </a:extLst>
          </p:cNvPr>
          <p:cNvSpPr>
            <a:spLocks noGrp="1"/>
          </p:cNvSpPr>
          <p:nvPr>
            <p:ph type="dt" sz="half" idx="10"/>
          </p:nvPr>
        </p:nvSpPr>
        <p:spPr/>
        <p:txBody>
          <a:bodyPr/>
          <a:lstStyle/>
          <a:p>
            <a:fld id="{349BF3EA-1A78-4F07-BDC0-C8A1BD461199}" type="datetimeFigureOut">
              <a:rPr lang="en-US" smtClean="0"/>
              <a:t>4/8/23</a:t>
            </a:fld>
            <a:endParaRPr lang="en-US"/>
          </a:p>
        </p:txBody>
      </p:sp>
      <p:sp>
        <p:nvSpPr>
          <p:cNvPr id="5" name="Footer Placeholder 4">
            <a:extLst>
              <a:ext uri="{FF2B5EF4-FFF2-40B4-BE49-F238E27FC236}">
                <a16:creationId xmlns:a16="http://schemas.microsoft.com/office/drawing/2014/main" id="{47F68423-C407-8481-5FBB-200CBB7A5904}"/>
              </a:ext>
            </a:extLst>
          </p:cNvPr>
          <p:cNvSpPr>
            <a:spLocks noGrp="1"/>
          </p:cNvSpPr>
          <p:nvPr>
            <p:ph type="ftr" sz="quarter" idx="11"/>
          </p:nvPr>
        </p:nvSpPr>
        <p:spPr/>
        <p:txBody>
          <a:bodyPr/>
          <a:lstStyle/>
          <a:p>
            <a:r>
              <a:rPr lang="en-US"/>
              <a:t>Add a footer</a:t>
            </a:r>
            <a:endParaRPr lang="en-US" dirty="0"/>
          </a:p>
        </p:txBody>
      </p:sp>
      <p:sp>
        <p:nvSpPr>
          <p:cNvPr id="6" name="Slide Number Placeholder 5">
            <a:extLst>
              <a:ext uri="{FF2B5EF4-FFF2-40B4-BE49-F238E27FC236}">
                <a16:creationId xmlns:a16="http://schemas.microsoft.com/office/drawing/2014/main" id="{B2FE53E7-4CF1-3B7B-18E3-DC2CF3FC8A4C}"/>
              </a:ext>
            </a:extLst>
          </p:cNvPr>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71269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164C2-4A4E-09BC-922B-569E1C4581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14657B-50E9-C512-6B1A-91EC9A88E7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B33FBA-C08F-9F90-2490-020FEDF75B9B}"/>
              </a:ext>
            </a:extLst>
          </p:cNvPr>
          <p:cNvSpPr>
            <a:spLocks noGrp="1"/>
          </p:cNvSpPr>
          <p:nvPr>
            <p:ph type="dt" sz="half" idx="10"/>
          </p:nvPr>
        </p:nvSpPr>
        <p:spPr/>
        <p:txBody>
          <a:bodyPr/>
          <a:lstStyle/>
          <a:p>
            <a:fld id="{349BF3EA-1A78-4F07-BDC0-C8A1BD461199}" type="datetimeFigureOut">
              <a:rPr lang="en-US" smtClean="0"/>
              <a:t>4/8/23</a:t>
            </a:fld>
            <a:endParaRPr lang="en-US" dirty="0"/>
          </a:p>
        </p:txBody>
      </p:sp>
      <p:sp>
        <p:nvSpPr>
          <p:cNvPr id="5" name="Footer Placeholder 4">
            <a:extLst>
              <a:ext uri="{FF2B5EF4-FFF2-40B4-BE49-F238E27FC236}">
                <a16:creationId xmlns:a16="http://schemas.microsoft.com/office/drawing/2014/main" id="{D7C0254B-66B5-C211-C6E8-2B0799C8868F}"/>
              </a:ext>
            </a:extLst>
          </p:cNvPr>
          <p:cNvSpPr>
            <a:spLocks noGrp="1"/>
          </p:cNvSpPr>
          <p:nvPr>
            <p:ph type="ftr" sz="quarter" idx="11"/>
          </p:nvPr>
        </p:nvSpPr>
        <p:spPr/>
        <p:txBody>
          <a:bodyPr/>
          <a:lstStyle/>
          <a:p>
            <a:r>
              <a:rPr lang="en-US"/>
              <a:t>Add a footer</a:t>
            </a:r>
            <a:endParaRPr lang="en-US" dirty="0"/>
          </a:p>
        </p:txBody>
      </p:sp>
      <p:sp>
        <p:nvSpPr>
          <p:cNvPr id="6" name="Slide Number Placeholder 5">
            <a:extLst>
              <a:ext uri="{FF2B5EF4-FFF2-40B4-BE49-F238E27FC236}">
                <a16:creationId xmlns:a16="http://schemas.microsoft.com/office/drawing/2014/main" id="{52086F6A-F617-0329-4736-EF500EDD1009}"/>
              </a:ext>
            </a:extLst>
          </p:cNvPr>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955864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0CEEF-04D7-C186-9BD7-56FB7558DE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36A9F2-78B3-C34B-12A2-650AD5DA55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E33425-A75B-92B6-009C-A71396A6B7AB}"/>
              </a:ext>
            </a:extLst>
          </p:cNvPr>
          <p:cNvSpPr>
            <a:spLocks noGrp="1"/>
          </p:cNvSpPr>
          <p:nvPr>
            <p:ph type="dt" sz="half" idx="10"/>
          </p:nvPr>
        </p:nvSpPr>
        <p:spPr/>
        <p:txBody>
          <a:bodyPr/>
          <a:lstStyle/>
          <a:p>
            <a:fld id="{349BF3EA-1A78-4F07-BDC0-C8A1BD461199}" type="datetimeFigureOut">
              <a:rPr lang="en-US" smtClean="0"/>
              <a:t>4/8/23</a:t>
            </a:fld>
            <a:endParaRPr lang="en-US"/>
          </a:p>
        </p:txBody>
      </p:sp>
      <p:sp>
        <p:nvSpPr>
          <p:cNvPr id="5" name="Footer Placeholder 4">
            <a:extLst>
              <a:ext uri="{FF2B5EF4-FFF2-40B4-BE49-F238E27FC236}">
                <a16:creationId xmlns:a16="http://schemas.microsoft.com/office/drawing/2014/main" id="{3DEA53C3-3FA1-52BF-9B67-65555BF25BC0}"/>
              </a:ext>
            </a:extLst>
          </p:cNvPr>
          <p:cNvSpPr>
            <a:spLocks noGrp="1"/>
          </p:cNvSpPr>
          <p:nvPr>
            <p:ph type="ftr" sz="quarter" idx="11"/>
          </p:nvPr>
        </p:nvSpPr>
        <p:spPr/>
        <p:txBody>
          <a:bodyPr/>
          <a:lstStyle/>
          <a:p>
            <a:r>
              <a:rPr lang="en-US"/>
              <a:t>Add a footer</a:t>
            </a:r>
            <a:endParaRPr lang="en-US" dirty="0"/>
          </a:p>
        </p:txBody>
      </p:sp>
      <p:sp>
        <p:nvSpPr>
          <p:cNvPr id="6" name="Slide Number Placeholder 5">
            <a:extLst>
              <a:ext uri="{FF2B5EF4-FFF2-40B4-BE49-F238E27FC236}">
                <a16:creationId xmlns:a16="http://schemas.microsoft.com/office/drawing/2014/main" id="{A376033B-5F20-65A3-FEC4-91C1C0FA9326}"/>
              </a:ext>
            </a:extLst>
          </p:cNvPr>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16965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DA062-5AE6-AC91-7277-1644FAF703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A91D93-BD94-0542-00CE-80C53B6E40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0856ED-3472-F7AF-B362-315460989F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B1F7BB-1E8C-9DCA-DFEC-66885D8A1A82}"/>
              </a:ext>
            </a:extLst>
          </p:cNvPr>
          <p:cNvSpPr>
            <a:spLocks noGrp="1"/>
          </p:cNvSpPr>
          <p:nvPr>
            <p:ph type="dt" sz="half" idx="10"/>
          </p:nvPr>
        </p:nvSpPr>
        <p:spPr/>
        <p:txBody>
          <a:bodyPr/>
          <a:lstStyle/>
          <a:p>
            <a:fld id="{349BF3EA-1A78-4F07-BDC0-C8A1BD461199}" type="datetimeFigureOut">
              <a:rPr lang="en-US" smtClean="0"/>
              <a:pPr/>
              <a:t>4/8/23</a:t>
            </a:fld>
            <a:endParaRPr lang="en-US" dirty="0"/>
          </a:p>
        </p:txBody>
      </p:sp>
      <p:sp>
        <p:nvSpPr>
          <p:cNvPr id="6" name="Footer Placeholder 5">
            <a:extLst>
              <a:ext uri="{FF2B5EF4-FFF2-40B4-BE49-F238E27FC236}">
                <a16:creationId xmlns:a16="http://schemas.microsoft.com/office/drawing/2014/main" id="{7C5DA9F1-D39B-B191-7A10-B5EAA069EE00}"/>
              </a:ext>
            </a:extLst>
          </p:cNvPr>
          <p:cNvSpPr>
            <a:spLocks noGrp="1"/>
          </p:cNvSpPr>
          <p:nvPr>
            <p:ph type="ftr" sz="quarter" idx="11"/>
          </p:nvPr>
        </p:nvSpPr>
        <p:spPr/>
        <p:txBody>
          <a:bodyPr/>
          <a:lstStyle/>
          <a:p>
            <a:r>
              <a:rPr lang="en-US"/>
              <a:t>Add a footer</a:t>
            </a:r>
            <a:endParaRPr lang="en-US" dirty="0"/>
          </a:p>
        </p:txBody>
      </p:sp>
      <p:sp>
        <p:nvSpPr>
          <p:cNvPr id="7" name="Slide Number Placeholder 6">
            <a:extLst>
              <a:ext uri="{FF2B5EF4-FFF2-40B4-BE49-F238E27FC236}">
                <a16:creationId xmlns:a16="http://schemas.microsoft.com/office/drawing/2014/main" id="{19317DCB-19ED-7617-093C-87656D70039C}"/>
              </a:ext>
            </a:extLst>
          </p:cNvPr>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899138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58513-1553-5A04-81D0-5D5BCD1C42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4AA36D-7675-23AB-6DD9-E140A067C3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07060C-645D-D367-AA41-D0900A33DD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481130-53FC-5B71-2118-EA109F67AE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000229-6EC5-4E21-7811-44D3522CD3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2DC8CF-38A1-233D-BC9D-B745030D90E3}"/>
              </a:ext>
            </a:extLst>
          </p:cNvPr>
          <p:cNvSpPr>
            <a:spLocks noGrp="1"/>
          </p:cNvSpPr>
          <p:nvPr>
            <p:ph type="dt" sz="half" idx="10"/>
          </p:nvPr>
        </p:nvSpPr>
        <p:spPr/>
        <p:txBody>
          <a:bodyPr/>
          <a:lstStyle/>
          <a:p>
            <a:fld id="{349BF3EA-1A78-4F07-BDC0-C8A1BD461199}" type="datetimeFigureOut">
              <a:rPr lang="en-US" smtClean="0"/>
              <a:pPr/>
              <a:t>4/8/23</a:t>
            </a:fld>
            <a:endParaRPr lang="en-US" dirty="0"/>
          </a:p>
        </p:txBody>
      </p:sp>
      <p:sp>
        <p:nvSpPr>
          <p:cNvPr id="8" name="Footer Placeholder 7">
            <a:extLst>
              <a:ext uri="{FF2B5EF4-FFF2-40B4-BE49-F238E27FC236}">
                <a16:creationId xmlns:a16="http://schemas.microsoft.com/office/drawing/2014/main" id="{9A635449-6120-F548-D66F-C33288461DFA}"/>
              </a:ext>
            </a:extLst>
          </p:cNvPr>
          <p:cNvSpPr>
            <a:spLocks noGrp="1"/>
          </p:cNvSpPr>
          <p:nvPr>
            <p:ph type="ftr" sz="quarter" idx="11"/>
          </p:nvPr>
        </p:nvSpPr>
        <p:spPr/>
        <p:txBody>
          <a:bodyPr/>
          <a:lstStyle/>
          <a:p>
            <a:r>
              <a:rPr lang="en-US"/>
              <a:t>Add a footer</a:t>
            </a:r>
            <a:endParaRPr lang="en-US" dirty="0"/>
          </a:p>
        </p:txBody>
      </p:sp>
      <p:sp>
        <p:nvSpPr>
          <p:cNvPr id="9" name="Slide Number Placeholder 8">
            <a:extLst>
              <a:ext uri="{FF2B5EF4-FFF2-40B4-BE49-F238E27FC236}">
                <a16:creationId xmlns:a16="http://schemas.microsoft.com/office/drawing/2014/main" id="{8D388D08-CE6B-3190-1635-C3DDA7CD29E0}"/>
              </a:ext>
            </a:extLst>
          </p:cNvPr>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490032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628DA-496D-157F-366E-F9BE135384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EB7D3C-6A5E-F981-1FC8-CB870D2D6A26}"/>
              </a:ext>
            </a:extLst>
          </p:cNvPr>
          <p:cNvSpPr>
            <a:spLocks noGrp="1"/>
          </p:cNvSpPr>
          <p:nvPr>
            <p:ph type="dt" sz="half" idx="10"/>
          </p:nvPr>
        </p:nvSpPr>
        <p:spPr/>
        <p:txBody>
          <a:bodyPr/>
          <a:lstStyle/>
          <a:p>
            <a:fld id="{349BF3EA-1A78-4F07-BDC0-C8A1BD461199}" type="datetimeFigureOut">
              <a:rPr lang="en-US" smtClean="0"/>
              <a:t>4/8/23</a:t>
            </a:fld>
            <a:endParaRPr lang="en-US"/>
          </a:p>
        </p:txBody>
      </p:sp>
      <p:sp>
        <p:nvSpPr>
          <p:cNvPr id="4" name="Footer Placeholder 3">
            <a:extLst>
              <a:ext uri="{FF2B5EF4-FFF2-40B4-BE49-F238E27FC236}">
                <a16:creationId xmlns:a16="http://schemas.microsoft.com/office/drawing/2014/main" id="{20A40C7C-3041-B2ED-E4C0-F0F089BDDEBB}"/>
              </a:ext>
            </a:extLst>
          </p:cNvPr>
          <p:cNvSpPr>
            <a:spLocks noGrp="1"/>
          </p:cNvSpPr>
          <p:nvPr>
            <p:ph type="ftr" sz="quarter" idx="11"/>
          </p:nvPr>
        </p:nvSpPr>
        <p:spPr/>
        <p:txBody>
          <a:bodyPr/>
          <a:lstStyle/>
          <a:p>
            <a:r>
              <a:rPr lang="en-US"/>
              <a:t>Add a footer</a:t>
            </a:r>
            <a:endParaRPr lang="en-US" dirty="0"/>
          </a:p>
        </p:txBody>
      </p:sp>
      <p:sp>
        <p:nvSpPr>
          <p:cNvPr id="5" name="Slide Number Placeholder 4">
            <a:extLst>
              <a:ext uri="{FF2B5EF4-FFF2-40B4-BE49-F238E27FC236}">
                <a16:creationId xmlns:a16="http://schemas.microsoft.com/office/drawing/2014/main" id="{E00E0DF4-13EA-23FF-4428-CDA92FEA66B5}"/>
              </a:ext>
            </a:extLst>
          </p:cNvPr>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00643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AD94FB-0D56-C765-BFA4-CA2A1093B45C}"/>
              </a:ext>
            </a:extLst>
          </p:cNvPr>
          <p:cNvSpPr>
            <a:spLocks noGrp="1"/>
          </p:cNvSpPr>
          <p:nvPr>
            <p:ph type="dt" sz="half" idx="10"/>
          </p:nvPr>
        </p:nvSpPr>
        <p:spPr/>
        <p:txBody>
          <a:bodyPr/>
          <a:lstStyle/>
          <a:p>
            <a:fld id="{349BF3EA-1A78-4F07-BDC0-C8A1BD461199}" type="datetimeFigureOut">
              <a:rPr lang="en-US" smtClean="0"/>
              <a:t>4/8/23</a:t>
            </a:fld>
            <a:endParaRPr lang="en-US"/>
          </a:p>
        </p:txBody>
      </p:sp>
      <p:sp>
        <p:nvSpPr>
          <p:cNvPr id="3" name="Footer Placeholder 2">
            <a:extLst>
              <a:ext uri="{FF2B5EF4-FFF2-40B4-BE49-F238E27FC236}">
                <a16:creationId xmlns:a16="http://schemas.microsoft.com/office/drawing/2014/main" id="{BED4D09A-9A05-5856-96A4-A3939A079FC7}"/>
              </a:ext>
            </a:extLst>
          </p:cNvPr>
          <p:cNvSpPr>
            <a:spLocks noGrp="1"/>
          </p:cNvSpPr>
          <p:nvPr>
            <p:ph type="ftr" sz="quarter" idx="11"/>
          </p:nvPr>
        </p:nvSpPr>
        <p:spPr/>
        <p:txBody>
          <a:bodyPr/>
          <a:lstStyle/>
          <a:p>
            <a:r>
              <a:rPr lang="en-US"/>
              <a:t>Add a footer</a:t>
            </a:r>
            <a:endParaRPr lang="en-US" dirty="0"/>
          </a:p>
        </p:txBody>
      </p:sp>
      <p:sp>
        <p:nvSpPr>
          <p:cNvPr id="4" name="Slide Number Placeholder 3">
            <a:extLst>
              <a:ext uri="{FF2B5EF4-FFF2-40B4-BE49-F238E27FC236}">
                <a16:creationId xmlns:a16="http://schemas.microsoft.com/office/drawing/2014/main" id="{B917E525-9824-C1E6-03FE-1FE38CAF3734}"/>
              </a:ext>
            </a:extLst>
          </p:cNvPr>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268091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5E15D-FBD9-FE22-9E77-8D75595F71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0BF92B-C23A-F067-26FC-32895F6588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82411C-EA18-CC2A-684D-2DA7D15183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E05608-32E8-957C-2208-92CAF6CB75E7}"/>
              </a:ext>
            </a:extLst>
          </p:cNvPr>
          <p:cNvSpPr>
            <a:spLocks noGrp="1"/>
          </p:cNvSpPr>
          <p:nvPr>
            <p:ph type="dt" sz="half" idx="10"/>
          </p:nvPr>
        </p:nvSpPr>
        <p:spPr/>
        <p:txBody>
          <a:bodyPr/>
          <a:lstStyle/>
          <a:p>
            <a:fld id="{349BF3EA-1A78-4F07-BDC0-C8A1BD461199}" type="datetimeFigureOut">
              <a:rPr lang="en-US" smtClean="0"/>
              <a:t>4/8/23</a:t>
            </a:fld>
            <a:endParaRPr lang="en-US"/>
          </a:p>
        </p:txBody>
      </p:sp>
      <p:sp>
        <p:nvSpPr>
          <p:cNvPr id="6" name="Footer Placeholder 5">
            <a:extLst>
              <a:ext uri="{FF2B5EF4-FFF2-40B4-BE49-F238E27FC236}">
                <a16:creationId xmlns:a16="http://schemas.microsoft.com/office/drawing/2014/main" id="{F2DECD1A-DF8A-6E6D-13C9-06DBA111EC4C}"/>
              </a:ext>
            </a:extLst>
          </p:cNvPr>
          <p:cNvSpPr>
            <a:spLocks noGrp="1"/>
          </p:cNvSpPr>
          <p:nvPr>
            <p:ph type="ftr" sz="quarter" idx="11"/>
          </p:nvPr>
        </p:nvSpPr>
        <p:spPr/>
        <p:txBody>
          <a:bodyPr/>
          <a:lstStyle/>
          <a:p>
            <a:r>
              <a:rPr lang="en-US"/>
              <a:t>Add a footer</a:t>
            </a:r>
            <a:endParaRPr lang="en-US" dirty="0"/>
          </a:p>
        </p:txBody>
      </p:sp>
      <p:sp>
        <p:nvSpPr>
          <p:cNvPr id="7" name="Slide Number Placeholder 6">
            <a:extLst>
              <a:ext uri="{FF2B5EF4-FFF2-40B4-BE49-F238E27FC236}">
                <a16:creationId xmlns:a16="http://schemas.microsoft.com/office/drawing/2014/main" id="{B1917EC5-4A41-3141-FFB8-66E27E0AA233}"/>
              </a:ext>
            </a:extLst>
          </p:cNvPr>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69123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9F250-FAFB-3CD0-3743-3B18DE30C8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D00878-B0FD-A4DE-E1E7-59C324A074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37A3AF-8D31-22CF-725D-3203BF7622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4C80D6-0AD5-8C40-801D-3BE998CA9A2D}"/>
              </a:ext>
            </a:extLst>
          </p:cNvPr>
          <p:cNvSpPr>
            <a:spLocks noGrp="1"/>
          </p:cNvSpPr>
          <p:nvPr>
            <p:ph type="dt" sz="half" idx="10"/>
          </p:nvPr>
        </p:nvSpPr>
        <p:spPr/>
        <p:txBody>
          <a:bodyPr/>
          <a:lstStyle/>
          <a:p>
            <a:fld id="{349BF3EA-1A78-4F07-BDC0-C8A1BD461199}" type="datetimeFigureOut">
              <a:rPr lang="en-US" smtClean="0"/>
              <a:t>4/8/23</a:t>
            </a:fld>
            <a:endParaRPr lang="en-US"/>
          </a:p>
        </p:txBody>
      </p:sp>
      <p:sp>
        <p:nvSpPr>
          <p:cNvPr id="6" name="Footer Placeholder 5">
            <a:extLst>
              <a:ext uri="{FF2B5EF4-FFF2-40B4-BE49-F238E27FC236}">
                <a16:creationId xmlns:a16="http://schemas.microsoft.com/office/drawing/2014/main" id="{481DCC71-3FAC-39F2-718E-019FBAEC9128}"/>
              </a:ext>
            </a:extLst>
          </p:cNvPr>
          <p:cNvSpPr>
            <a:spLocks noGrp="1"/>
          </p:cNvSpPr>
          <p:nvPr>
            <p:ph type="ftr" sz="quarter" idx="11"/>
          </p:nvPr>
        </p:nvSpPr>
        <p:spPr/>
        <p:txBody>
          <a:bodyPr/>
          <a:lstStyle/>
          <a:p>
            <a:r>
              <a:rPr lang="en-US"/>
              <a:t>Add a footer</a:t>
            </a:r>
            <a:endParaRPr lang="en-US" dirty="0"/>
          </a:p>
        </p:txBody>
      </p:sp>
      <p:sp>
        <p:nvSpPr>
          <p:cNvPr id="7" name="Slide Number Placeholder 6">
            <a:extLst>
              <a:ext uri="{FF2B5EF4-FFF2-40B4-BE49-F238E27FC236}">
                <a16:creationId xmlns:a16="http://schemas.microsoft.com/office/drawing/2014/main" id="{846BCE72-C7A8-DF38-B9CE-3A4596406EB3}"/>
              </a:ext>
            </a:extLst>
          </p:cNvPr>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3039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A4F2CC-4285-2EC8-2859-CFBD8CD27D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617628-31BB-2D59-5C23-B966031B9C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1F9F06-7869-B6C8-B520-C44D679D70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9BF3EA-1A78-4F07-BDC0-C8A1BD461199}" type="datetimeFigureOut">
              <a:rPr lang="en-US" smtClean="0"/>
              <a:pPr/>
              <a:t>4/8/23</a:t>
            </a:fld>
            <a:endParaRPr lang="en-US" dirty="0"/>
          </a:p>
        </p:txBody>
      </p:sp>
      <p:sp>
        <p:nvSpPr>
          <p:cNvPr id="5" name="Footer Placeholder 4">
            <a:extLst>
              <a:ext uri="{FF2B5EF4-FFF2-40B4-BE49-F238E27FC236}">
                <a16:creationId xmlns:a16="http://schemas.microsoft.com/office/drawing/2014/main" id="{857429CA-7F53-4B31-48CF-18B5C8D1D2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Add a footer</a:t>
            </a:r>
            <a:endParaRPr lang="en-US" dirty="0"/>
          </a:p>
        </p:txBody>
      </p:sp>
      <p:sp>
        <p:nvSpPr>
          <p:cNvPr id="6" name="Slide Number Placeholder 5">
            <a:extLst>
              <a:ext uri="{FF2B5EF4-FFF2-40B4-BE49-F238E27FC236}">
                <a16:creationId xmlns:a16="http://schemas.microsoft.com/office/drawing/2014/main" id="{A9804FCD-E819-A632-ECD1-4C94F6270A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28896186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volvogroup.com/content/dam/volvo-group/markets/master/news/2023/feb/4478811-ab-volvo-annual-report-2022.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hyperlink" Target="https://www.busandmotorcoachnews.com/global-shortage-of-microchips-slows-bus-productio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807490" y="1901956"/>
            <a:ext cx="2880828" cy="3071906"/>
          </a:xfrm>
        </p:spPr>
        <p:txBody>
          <a:bodyPr anchor="t">
            <a:normAutofit/>
          </a:bodyPr>
          <a:lstStyle/>
          <a:p>
            <a:pPr algn="l"/>
            <a:r>
              <a:rPr lang="en-US" sz="4400" b="1" dirty="0">
                <a:solidFill>
                  <a:srgbClr val="FFFFFF"/>
                </a:solidFill>
                <a:latin typeface="Trebuchet MS" panose="020B0703020202090204" pitchFamily="34" charset="0"/>
              </a:rPr>
              <a:t>Prevost 2023 … and Beyond</a:t>
            </a:r>
          </a:p>
        </p:txBody>
      </p:sp>
      <p:pic>
        <p:nvPicPr>
          <p:cNvPr id="5" name="Picture 4" descr="A picture containing text, indoor, bus, van&#10;&#10;Description automatically generated">
            <a:extLst>
              <a:ext uri="{FF2B5EF4-FFF2-40B4-BE49-F238E27FC236}">
                <a16:creationId xmlns:a16="http://schemas.microsoft.com/office/drawing/2014/main" id="{9866F160-D071-0FF8-0AD0-16F2757EBF0F}"/>
              </a:ext>
            </a:extLst>
          </p:cNvPr>
          <p:cNvPicPr>
            <a:picLocks noChangeAspect="1"/>
          </p:cNvPicPr>
          <p:nvPr/>
        </p:nvPicPr>
        <p:blipFill rotWithShape="1">
          <a:blip r:embed="rId2"/>
          <a:srcRect l="598" t="9091" r="45969"/>
          <a:stretch/>
        </p:blipFill>
        <p:spPr>
          <a:xfrm>
            <a:off x="4241441" y="478711"/>
            <a:ext cx="7652385" cy="6054063"/>
          </a:xfrm>
          <a:prstGeom prst="rect">
            <a:avLst/>
          </a:prstGeom>
        </p:spPr>
      </p:pic>
    </p:spTree>
    <p:extLst>
      <p:ext uri="{BB962C8B-B14F-4D97-AF65-F5344CB8AC3E}">
        <p14:creationId xmlns:p14="http://schemas.microsoft.com/office/powerpoint/2010/main" val="1096358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341"/>
            <a:ext cx="12191996" cy="1033669"/>
          </a:xfrm>
        </p:spPr>
        <p:txBody>
          <a:bodyPr>
            <a:normAutofit/>
          </a:bodyPr>
          <a:lstStyle/>
          <a:p>
            <a:r>
              <a:rPr lang="en-US" dirty="0">
                <a:solidFill>
                  <a:srgbClr val="FFFFFF"/>
                </a:solidFill>
                <a:latin typeface="Trebuchet MS" panose="020B0703020202090204" pitchFamily="34" charset="0"/>
              </a:rPr>
              <a:t>Summary</a:t>
            </a:r>
          </a:p>
        </p:txBody>
      </p:sp>
      <p:sp>
        <p:nvSpPr>
          <p:cNvPr id="3" name="Content Placeholder 2"/>
          <p:cNvSpPr>
            <a:spLocks noGrp="1"/>
          </p:cNvSpPr>
          <p:nvPr>
            <p:ph idx="1"/>
          </p:nvPr>
        </p:nvSpPr>
        <p:spPr>
          <a:xfrm>
            <a:off x="0" y="1590740"/>
            <a:ext cx="12113443" cy="4972721"/>
          </a:xfrm>
        </p:spPr>
        <p:txBody>
          <a:bodyPr anchor="ctr">
            <a:normAutofit lnSpcReduction="10000"/>
          </a:bodyPr>
          <a:lstStyle/>
          <a:p>
            <a:r>
              <a:rPr lang="en-US" b="1" dirty="0">
                <a:latin typeface="Trebuchet MS" panose="020B0703020202090204" pitchFamily="34" charset="0"/>
              </a:rPr>
              <a:t>Challenges</a:t>
            </a:r>
          </a:p>
          <a:p>
            <a:pPr lvl="1"/>
            <a:r>
              <a:rPr lang="en-US" dirty="0">
                <a:effectLst/>
                <a:latin typeface="Trebuchet MS" panose="020B0703020202090204" pitchFamily="34" charset="0"/>
              </a:rPr>
              <a:t>geopolitical turmoil</a:t>
            </a:r>
          </a:p>
          <a:p>
            <a:pPr lvl="1"/>
            <a:r>
              <a:rPr lang="en-US" dirty="0">
                <a:effectLst/>
                <a:latin typeface="Trebuchet MS" panose="020B0703020202090204" pitchFamily="34" charset="0"/>
              </a:rPr>
              <a:t>supply chain constraints </a:t>
            </a:r>
          </a:p>
          <a:p>
            <a:pPr lvl="1"/>
            <a:r>
              <a:rPr lang="en-US" dirty="0">
                <a:effectLst/>
                <a:latin typeface="Trebuchet MS" panose="020B0703020202090204" pitchFamily="34" charset="0"/>
              </a:rPr>
              <a:t>high inflationary pressure </a:t>
            </a:r>
            <a:endParaRPr lang="en-US" dirty="0">
              <a:latin typeface="Trebuchet MS" panose="020B0703020202090204" pitchFamily="34" charset="0"/>
            </a:endParaRPr>
          </a:p>
          <a:p>
            <a:pPr lvl="1"/>
            <a:endParaRPr lang="en-US" dirty="0">
              <a:latin typeface="Trebuchet MS" panose="020B0703020202090204" pitchFamily="34" charset="0"/>
            </a:endParaRPr>
          </a:p>
          <a:p>
            <a:r>
              <a:rPr lang="en-US" b="1" dirty="0">
                <a:latin typeface="Trebuchet MS" panose="020B0703020202090204" pitchFamily="34" charset="0"/>
              </a:rPr>
              <a:t>Key goals for 2023</a:t>
            </a:r>
          </a:p>
          <a:p>
            <a:pPr lvl="1"/>
            <a:r>
              <a:rPr lang="en-US" dirty="0">
                <a:effectLst/>
                <a:latin typeface="Trebuchet MS" panose="020B0703020202090204" pitchFamily="34" charset="0"/>
              </a:rPr>
              <a:t>We will continue to find ways to reduce climate impact, use the world’s resources more efficiently, and conduct business more responsibly. </a:t>
            </a:r>
          </a:p>
          <a:p>
            <a:pPr lvl="1"/>
            <a:r>
              <a:rPr lang="en-US" dirty="0">
                <a:latin typeface="Trebuchet MS" panose="020B0703020202090204" pitchFamily="34" charset="0"/>
              </a:rPr>
              <a:t>We will continue to find </a:t>
            </a:r>
            <a:r>
              <a:rPr lang="en-US" dirty="0">
                <a:effectLst/>
                <a:latin typeface="Trebuchet MS" panose="020B0703020202090204" pitchFamily="34" charset="0"/>
              </a:rPr>
              <a:t>solutions that are considerably more sustainable, productive and safer than today. </a:t>
            </a:r>
            <a:endParaRPr lang="en-US" dirty="0">
              <a:latin typeface="Trebuchet MS" panose="020B0703020202090204" pitchFamily="34" charset="0"/>
            </a:endParaRPr>
          </a:p>
          <a:p>
            <a:pPr lvl="1"/>
            <a:endParaRPr lang="en-US" sz="1400" dirty="0">
              <a:latin typeface="Trebuchet MS" panose="020B0703020202090204" pitchFamily="34" charset="0"/>
            </a:endParaRPr>
          </a:p>
          <a:p>
            <a:pPr lvl="1"/>
            <a:endParaRPr lang="en-US" sz="1400" dirty="0">
              <a:latin typeface="Trebuchet MS" panose="020B0703020202090204" pitchFamily="34" charset="0"/>
            </a:endParaRPr>
          </a:p>
          <a:p>
            <a:pPr marL="0" indent="0" algn="ctr">
              <a:buNone/>
            </a:pPr>
            <a:r>
              <a:rPr lang="en-US" sz="3200" b="1" dirty="0"/>
              <a:t>We appreciate your ongoing support as Prevost continues to expand.</a:t>
            </a:r>
            <a:endParaRPr lang="en-US" sz="3200" b="1" dirty="0">
              <a:latin typeface="Trebuchet MS" panose="020B0703020202090204" pitchFamily="34" charset="0"/>
            </a:endParaRPr>
          </a:p>
        </p:txBody>
      </p:sp>
    </p:spTree>
    <p:extLst>
      <p:ext uri="{BB962C8B-B14F-4D97-AF65-F5344CB8AC3E}">
        <p14:creationId xmlns:p14="http://schemas.microsoft.com/office/powerpoint/2010/main" val="287618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1970" y="0"/>
            <a:ext cx="9718111" cy="1304014"/>
          </a:xfrm>
        </p:spPr>
        <p:txBody>
          <a:bodyPr anchor="ctr">
            <a:normAutofit/>
          </a:bodyPr>
          <a:lstStyle/>
          <a:p>
            <a:r>
              <a:rPr lang="en-US" sz="4000" dirty="0">
                <a:solidFill>
                  <a:srgbClr val="FFFFFF"/>
                </a:solidFill>
                <a:latin typeface="Trebuchet MS" panose="020B0703020202090204" pitchFamily="34" charset="0"/>
              </a:rPr>
              <a:t>Agenda</a:t>
            </a:r>
          </a:p>
        </p:txBody>
      </p:sp>
      <p:graphicFrame>
        <p:nvGraphicFramePr>
          <p:cNvPr id="5" name="Content Placeholder 2">
            <a:extLst>
              <a:ext uri="{FF2B5EF4-FFF2-40B4-BE49-F238E27FC236}">
                <a16:creationId xmlns:a16="http://schemas.microsoft.com/office/drawing/2014/main" id="{0CC3517C-4C15-DC20-0749-748CF3B2EAF0}"/>
              </a:ext>
            </a:extLst>
          </p:cNvPr>
          <p:cNvGraphicFramePr>
            <a:graphicFrameLocks noGrp="1"/>
          </p:cNvGraphicFramePr>
          <p:nvPr>
            <p:ph idx="1"/>
            <p:extLst>
              <p:ext uri="{D42A27DB-BD31-4B8C-83A1-F6EECF244321}">
                <p14:modId xmlns:p14="http://schemas.microsoft.com/office/powerpoint/2010/main" val="589719246"/>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0528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1970" y="17974"/>
            <a:ext cx="9718111" cy="1155615"/>
          </a:xfrm>
        </p:spPr>
        <p:txBody>
          <a:bodyPr anchor="ctr">
            <a:normAutofit/>
          </a:bodyPr>
          <a:lstStyle/>
          <a:p>
            <a:r>
              <a:rPr lang="en-US" dirty="0">
                <a:solidFill>
                  <a:srgbClr val="FFFFFF"/>
                </a:solidFill>
                <a:latin typeface="Trebuchet MS" panose="020B0703020202090204" pitchFamily="34" charset="0"/>
              </a:rPr>
              <a:t>Executive Summary</a:t>
            </a:r>
          </a:p>
        </p:txBody>
      </p:sp>
      <p:sp>
        <p:nvSpPr>
          <p:cNvPr id="7" name="Text Placeholder 2">
            <a:extLst>
              <a:ext uri="{FF2B5EF4-FFF2-40B4-BE49-F238E27FC236}">
                <a16:creationId xmlns:a16="http://schemas.microsoft.com/office/drawing/2014/main" id="{69BD3659-EF06-CCBB-6DBD-2ACF365B4451}"/>
              </a:ext>
            </a:extLst>
          </p:cNvPr>
          <p:cNvSpPr txBox="1">
            <a:spLocks/>
          </p:cNvSpPr>
          <p:nvPr/>
        </p:nvSpPr>
        <p:spPr>
          <a:xfrm>
            <a:off x="637685" y="1501571"/>
            <a:ext cx="11209867" cy="5461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schemeClr val="bg1"/>
                </a:solidFill>
                <a:latin typeface="Trebuchet MS" panose="020B0703020202090204" pitchFamily="34" charset="0"/>
              </a:rPr>
              <a:t>To support the future growth of our business, Volvo Group found ways to more efficiently manage our business as the following demonstrates:</a:t>
            </a:r>
          </a:p>
        </p:txBody>
      </p:sp>
      <p:grpSp>
        <p:nvGrpSpPr>
          <p:cNvPr id="8" name="Group 7">
            <a:extLst>
              <a:ext uri="{FF2B5EF4-FFF2-40B4-BE49-F238E27FC236}">
                <a16:creationId xmlns:a16="http://schemas.microsoft.com/office/drawing/2014/main" id="{A4FD5702-FD40-A04B-904A-FB6A64F5FBEB}"/>
              </a:ext>
            </a:extLst>
          </p:cNvPr>
          <p:cNvGrpSpPr/>
          <p:nvPr/>
        </p:nvGrpSpPr>
        <p:grpSpPr>
          <a:xfrm>
            <a:off x="86112" y="2182388"/>
            <a:ext cx="12011155" cy="4448119"/>
            <a:chOff x="383456" y="1687707"/>
            <a:chExt cx="11598823" cy="4448119"/>
          </a:xfrm>
        </p:grpSpPr>
        <p:sp>
          <p:nvSpPr>
            <p:cNvPr id="17" name="Content Placeholder 3">
              <a:extLst>
                <a:ext uri="{FF2B5EF4-FFF2-40B4-BE49-F238E27FC236}">
                  <a16:creationId xmlns:a16="http://schemas.microsoft.com/office/drawing/2014/main" id="{CD0AC278-FA61-1745-995E-C67DA04AF974}"/>
                </a:ext>
              </a:extLst>
            </p:cNvPr>
            <p:cNvSpPr txBox="1">
              <a:spLocks/>
            </p:cNvSpPr>
            <p:nvPr/>
          </p:nvSpPr>
          <p:spPr bwMode="auto">
            <a:xfrm>
              <a:off x="383459" y="4973653"/>
              <a:ext cx="11598819" cy="1162173"/>
            </a:xfrm>
            <a:prstGeom prst="rect">
              <a:avLst/>
            </a:prstGeom>
            <a:noFill/>
            <a:ln w="9525">
              <a:solidFill>
                <a:schemeClr val="accent3"/>
              </a:solidFill>
              <a:miter lim="800000"/>
              <a:headEnd/>
              <a:tailEnd/>
            </a:ln>
          </p:spPr>
          <p:txBody>
            <a:bodyPr lIns="73152" rIns="73152" anchor="ctr"/>
            <a:lstStyle/>
            <a:p>
              <a:pPr marL="285750" indent="-285750">
                <a:buFont typeface="Arial" panose="020B0604020202020204" pitchFamily="34" charset="0"/>
                <a:buChar char="•"/>
              </a:pPr>
              <a:r>
                <a:rPr lang="en-US" sz="1600" dirty="0">
                  <a:latin typeface="Trebuchet MS" panose="020B0703020202090204" pitchFamily="34" charset="0"/>
                </a:rPr>
                <a:t>C</a:t>
              </a:r>
              <a:r>
                <a:rPr lang="en-US" sz="1600" dirty="0">
                  <a:effectLst/>
                  <a:latin typeface="Trebuchet MS" panose="020B0703020202090204" pitchFamily="34" charset="0"/>
                </a:rPr>
                <a:t>olleagues across </a:t>
              </a:r>
              <a:r>
                <a:rPr lang="en-US" sz="1600" dirty="0">
                  <a:latin typeface="Trebuchet MS" panose="020B0703020202090204" pitchFamily="34" charset="0"/>
                </a:rPr>
                <a:t>the</a:t>
              </a:r>
              <a:r>
                <a:rPr lang="en-US" sz="1600" dirty="0">
                  <a:effectLst/>
                  <a:latin typeface="Trebuchet MS" panose="020B0703020202090204" pitchFamily="34" charset="0"/>
                </a:rPr>
                <a:t> Volvo Group family have taken responsibility, supported each other and worked together with our supply partners and in dialogue with our customers to try to deliver on our promises despite all challenges. </a:t>
              </a:r>
            </a:p>
            <a:p>
              <a:pPr marL="285750" indent="-285750">
                <a:buFont typeface="Arial" panose="020B0604020202020204" pitchFamily="34" charset="0"/>
                <a:buChar char="•"/>
              </a:pPr>
              <a:r>
                <a:rPr lang="en-US" sz="1600" dirty="0">
                  <a:effectLst/>
                  <a:latin typeface="Trebuchet MS" panose="020B0703020202090204" pitchFamily="34" charset="0"/>
                </a:rPr>
                <a:t>Our organizations, teams and colleagues are empowered, and they have responded by finding new, faster, and more agile ways of working. </a:t>
              </a:r>
              <a:endParaRPr lang="en-US" sz="1600" dirty="0">
                <a:latin typeface="Trebuchet MS" panose="020B0703020202090204" pitchFamily="34" charset="0"/>
              </a:endParaRPr>
            </a:p>
            <a:p>
              <a:endParaRPr lang="en-US" sz="1200" dirty="0"/>
            </a:p>
          </p:txBody>
        </p:sp>
        <p:sp>
          <p:nvSpPr>
            <p:cNvPr id="18" name="Content Placeholder 3">
              <a:extLst>
                <a:ext uri="{FF2B5EF4-FFF2-40B4-BE49-F238E27FC236}">
                  <a16:creationId xmlns:a16="http://schemas.microsoft.com/office/drawing/2014/main" id="{51470B32-3081-F4BA-5FF3-D9922B4816A6}"/>
                </a:ext>
              </a:extLst>
            </p:cNvPr>
            <p:cNvSpPr txBox="1">
              <a:spLocks/>
            </p:cNvSpPr>
            <p:nvPr/>
          </p:nvSpPr>
          <p:spPr bwMode="auto">
            <a:xfrm>
              <a:off x="383459" y="3733801"/>
              <a:ext cx="11598819" cy="783140"/>
            </a:xfrm>
            <a:prstGeom prst="rect">
              <a:avLst/>
            </a:prstGeom>
            <a:noFill/>
            <a:ln w="9525">
              <a:solidFill>
                <a:schemeClr val="accent3"/>
              </a:solidFill>
              <a:miter lim="800000"/>
              <a:headEnd/>
              <a:tailEnd/>
            </a:ln>
          </p:spPr>
          <p:txBody>
            <a:bodyPr lIns="73152" rIns="73152" anchor="ctr"/>
            <a:lstStyle/>
            <a:p>
              <a:pPr marL="292100" indent="-280988">
                <a:buFont typeface="Arial" panose="020B0604020202020204" pitchFamily="34" charset="0"/>
                <a:buChar char="•"/>
              </a:pPr>
              <a:r>
                <a:rPr lang="en-US" sz="1600" dirty="0">
                  <a:latin typeface="Trebuchet MS" panose="020B0703020202090204" pitchFamily="34" charset="0"/>
                </a:rPr>
                <a:t>S</a:t>
              </a:r>
              <a:r>
                <a:rPr lang="en-US" sz="1600" dirty="0">
                  <a:effectLst/>
                  <a:latin typeface="Trebuchet MS" panose="020B0703020202090204" pitchFamily="34" charset="0"/>
                </a:rPr>
                <a:t>upply of critical components was a limiting factor. </a:t>
              </a:r>
              <a:endParaRPr lang="en-US" sz="1600" dirty="0">
                <a:latin typeface="Trebuchet MS" panose="020B0703020202090204" pitchFamily="34" charset="0"/>
              </a:endParaRPr>
            </a:p>
            <a:p>
              <a:pPr marL="292100" indent="-280988">
                <a:buFont typeface="Arial" panose="020B0604020202020204" pitchFamily="34" charset="0"/>
                <a:buChar char="•"/>
              </a:pPr>
              <a:r>
                <a:rPr lang="en-US" sz="1600" dirty="0">
                  <a:latin typeface="Trebuchet MS" panose="020B0703020202090204" pitchFamily="34" charset="0"/>
                </a:rPr>
                <a:t>D</a:t>
              </a:r>
              <a:r>
                <a:rPr lang="en-US" sz="1600" dirty="0">
                  <a:effectLst/>
                  <a:latin typeface="Trebuchet MS" panose="020B0703020202090204" pitchFamily="34" charset="0"/>
                </a:rPr>
                <a:t>isruptions, unpredictability and the war in Europe became a tragic reality.</a:t>
              </a:r>
              <a:endParaRPr lang="en-US" sz="1600" dirty="0">
                <a:latin typeface="Trebuchet MS" panose="020B0703020202090204" pitchFamily="34" charset="0"/>
              </a:endParaRPr>
            </a:p>
          </p:txBody>
        </p:sp>
        <p:sp>
          <p:nvSpPr>
            <p:cNvPr id="19" name="Rectangle 18">
              <a:extLst>
                <a:ext uri="{FF2B5EF4-FFF2-40B4-BE49-F238E27FC236}">
                  <a16:creationId xmlns:a16="http://schemas.microsoft.com/office/drawing/2014/main" id="{D8238491-B6F3-69C1-AA88-C71767EECD9A}"/>
                </a:ext>
              </a:extLst>
            </p:cNvPr>
            <p:cNvSpPr/>
            <p:nvPr/>
          </p:nvSpPr>
          <p:spPr bwMode="gray">
            <a:xfrm flipH="1">
              <a:off x="383457" y="3318388"/>
              <a:ext cx="11598815" cy="415412"/>
            </a:xfrm>
            <a:prstGeom prst="rect">
              <a:avLst/>
            </a:prstGeom>
            <a:solidFill>
              <a:schemeClr val="accent5">
                <a:lumMod val="20000"/>
                <a:lumOff val="80000"/>
              </a:schemeClr>
            </a:solidFill>
            <a:ln w="9525" algn="ctr">
              <a:solidFill>
                <a:schemeClr val="tx2"/>
              </a:solidFill>
              <a:miter lim="800000"/>
              <a:headEnd/>
              <a:tailEnd/>
            </a:ln>
            <a:effectLst/>
          </p:spPr>
          <p:txBody>
            <a:bodyPr lIns="0" tIns="0" rIns="0" bIns="0" anchor="ctr"/>
            <a:lstStyle/>
            <a:p>
              <a:pPr algn="ctr" eaLnBrk="0" hangingPunct="0">
                <a:lnSpc>
                  <a:spcPct val="106000"/>
                </a:lnSpc>
                <a:buClr>
                  <a:srgbClr val="800000"/>
                </a:buClr>
                <a:buSzPct val="100000"/>
                <a:defRPr/>
              </a:pPr>
              <a:r>
                <a:rPr lang="en-US" sz="2400" dirty="0">
                  <a:latin typeface="Trebuchet MS" panose="020B0703020202090204" pitchFamily="34" charset="0"/>
                </a:rPr>
                <a:t>Complication</a:t>
              </a:r>
            </a:p>
          </p:txBody>
        </p:sp>
        <p:sp>
          <p:nvSpPr>
            <p:cNvPr id="20" name="Rectangle 19">
              <a:extLst>
                <a:ext uri="{FF2B5EF4-FFF2-40B4-BE49-F238E27FC236}">
                  <a16:creationId xmlns:a16="http://schemas.microsoft.com/office/drawing/2014/main" id="{40CFBA43-57EE-1A21-16B8-43D8E8C1FC9F}"/>
                </a:ext>
              </a:extLst>
            </p:cNvPr>
            <p:cNvSpPr/>
            <p:nvPr/>
          </p:nvSpPr>
          <p:spPr bwMode="gray">
            <a:xfrm flipH="1">
              <a:off x="383456" y="4538577"/>
              <a:ext cx="11598817" cy="415412"/>
            </a:xfrm>
            <a:prstGeom prst="rect">
              <a:avLst/>
            </a:prstGeom>
            <a:solidFill>
              <a:schemeClr val="accent5">
                <a:lumMod val="20000"/>
                <a:lumOff val="80000"/>
              </a:schemeClr>
            </a:solidFill>
            <a:ln w="9525" algn="ctr">
              <a:solidFill>
                <a:schemeClr val="tx2"/>
              </a:solidFill>
              <a:miter lim="800000"/>
              <a:headEnd/>
              <a:tailEnd/>
            </a:ln>
            <a:effectLst/>
          </p:spPr>
          <p:txBody>
            <a:bodyPr lIns="0" tIns="0" rIns="0" bIns="0" anchor="ctr"/>
            <a:lstStyle/>
            <a:p>
              <a:pPr algn="ctr" eaLnBrk="0" hangingPunct="0">
                <a:lnSpc>
                  <a:spcPct val="106000"/>
                </a:lnSpc>
                <a:buClr>
                  <a:srgbClr val="800000"/>
                </a:buClr>
                <a:buSzPct val="100000"/>
                <a:defRPr/>
              </a:pPr>
              <a:r>
                <a:rPr lang="en-US" sz="2400" dirty="0">
                  <a:latin typeface="Trebuchet MS" panose="020B0703020202090204" pitchFamily="34" charset="0"/>
                </a:rPr>
                <a:t>Resolution</a:t>
              </a:r>
            </a:p>
          </p:txBody>
        </p:sp>
        <p:sp>
          <p:nvSpPr>
            <p:cNvPr id="21" name="Content Placeholder 3">
              <a:extLst>
                <a:ext uri="{FF2B5EF4-FFF2-40B4-BE49-F238E27FC236}">
                  <a16:creationId xmlns:a16="http://schemas.microsoft.com/office/drawing/2014/main" id="{DDEE3E01-180F-4352-5F5D-5F8E6D85B96F}"/>
                </a:ext>
              </a:extLst>
            </p:cNvPr>
            <p:cNvSpPr txBox="1">
              <a:spLocks/>
            </p:cNvSpPr>
            <p:nvPr/>
          </p:nvSpPr>
          <p:spPr bwMode="auto">
            <a:xfrm>
              <a:off x="383459" y="2112952"/>
              <a:ext cx="11598820" cy="1205436"/>
            </a:xfrm>
            <a:prstGeom prst="rect">
              <a:avLst/>
            </a:prstGeom>
            <a:noFill/>
            <a:ln w="9525">
              <a:solidFill>
                <a:schemeClr val="accent3"/>
              </a:solidFill>
              <a:miter lim="800000"/>
              <a:headEnd/>
              <a:tailEnd/>
            </a:ln>
          </p:spPr>
          <p:txBody>
            <a:bodyPr lIns="73152" rIns="73152" anchor="ctr"/>
            <a:lstStyle/>
            <a:p>
              <a:pPr marL="285750" indent="-285750">
                <a:buFont typeface="Arial" panose="020B0604020202020204" pitchFamily="34" charset="0"/>
                <a:buChar char="•"/>
              </a:pPr>
              <a:r>
                <a:rPr lang="en-US" sz="1600" dirty="0">
                  <a:effectLst/>
                  <a:latin typeface="Trebuchet MS" panose="020B0703020202090204" pitchFamily="34" charset="0"/>
                </a:rPr>
                <a:t>With a growing world population, ongoing urbanization, and growing e-commerce, demand for transport and infrastructure will continue to increase. </a:t>
              </a:r>
              <a:endParaRPr lang="en-US" sz="1600" dirty="0">
                <a:latin typeface="Trebuchet MS" panose="020B0703020202090204" pitchFamily="34" charset="0"/>
              </a:endParaRPr>
            </a:p>
            <a:p>
              <a:pPr marL="285750" indent="-285750">
                <a:buFont typeface="Arial" panose="020B0604020202020204" pitchFamily="34" charset="0"/>
                <a:buChar char="•"/>
              </a:pPr>
              <a:r>
                <a:rPr lang="en-US" sz="1600" dirty="0">
                  <a:effectLst/>
                  <a:latin typeface="Trebuchet MS" panose="020B0703020202090204" pitchFamily="34" charset="0"/>
                </a:rPr>
                <a:t>Following the economic rebound after the </a:t>
              </a:r>
              <a:r>
                <a:rPr lang="en-US" sz="1600" dirty="0">
                  <a:latin typeface="Trebuchet MS" panose="020B0703020202090204" pitchFamily="34" charset="0"/>
                </a:rPr>
                <a:t>COVID</a:t>
              </a:r>
              <a:r>
                <a:rPr lang="en-US" sz="1600" dirty="0">
                  <a:effectLst/>
                  <a:latin typeface="Trebuchet MS" panose="020B0703020202090204" pitchFamily="34" charset="0"/>
                </a:rPr>
                <a:t>-19 pandemic, customers have continued to operate with high activity levels. </a:t>
              </a:r>
              <a:endParaRPr lang="en-US" sz="1600" dirty="0">
                <a:latin typeface="Trebuchet MS" panose="020B0703020202090204" pitchFamily="34" charset="0"/>
              </a:endParaRPr>
            </a:p>
          </p:txBody>
        </p:sp>
        <p:sp>
          <p:nvSpPr>
            <p:cNvPr id="22" name="Rectangle 21">
              <a:extLst>
                <a:ext uri="{FF2B5EF4-FFF2-40B4-BE49-F238E27FC236}">
                  <a16:creationId xmlns:a16="http://schemas.microsoft.com/office/drawing/2014/main" id="{493342D2-1942-4F22-3845-2733FC70C544}"/>
                </a:ext>
              </a:extLst>
            </p:cNvPr>
            <p:cNvSpPr/>
            <p:nvPr/>
          </p:nvSpPr>
          <p:spPr bwMode="gray">
            <a:xfrm flipH="1">
              <a:off x="383458" y="1687707"/>
              <a:ext cx="11598813" cy="415413"/>
            </a:xfrm>
            <a:prstGeom prst="rect">
              <a:avLst/>
            </a:prstGeom>
            <a:solidFill>
              <a:schemeClr val="accent5">
                <a:lumMod val="20000"/>
                <a:lumOff val="80000"/>
              </a:schemeClr>
            </a:solidFill>
            <a:ln w="9525" algn="ctr">
              <a:solidFill>
                <a:schemeClr val="tx2"/>
              </a:solidFill>
              <a:miter lim="800000"/>
              <a:headEnd/>
              <a:tailEnd/>
            </a:ln>
            <a:effectLst/>
          </p:spPr>
          <p:txBody>
            <a:bodyPr lIns="0" tIns="0" rIns="0" bIns="0" anchor="ctr"/>
            <a:lstStyle/>
            <a:p>
              <a:pPr algn="ctr" eaLnBrk="0" hangingPunct="0">
                <a:lnSpc>
                  <a:spcPct val="106000"/>
                </a:lnSpc>
                <a:buClr>
                  <a:srgbClr val="800000"/>
                </a:buClr>
                <a:buSzPct val="100000"/>
                <a:defRPr/>
              </a:pPr>
              <a:r>
                <a:rPr lang="en-US" sz="2400" dirty="0">
                  <a:latin typeface="Trebuchet MS" panose="020B0703020202090204" pitchFamily="34" charset="0"/>
                </a:rPr>
                <a:t>Situation</a:t>
              </a:r>
            </a:p>
          </p:txBody>
        </p:sp>
      </p:grpSp>
    </p:spTree>
    <p:extLst>
      <p:ext uri="{BB962C8B-B14F-4D97-AF65-F5344CB8AC3E}">
        <p14:creationId xmlns:p14="http://schemas.microsoft.com/office/powerpoint/2010/main" val="2882727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12252960" cy="1033669"/>
          </a:xfrm>
        </p:spPr>
        <p:txBody>
          <a:bodyPr>
            <a:noAutofit/>
          </a:bodyPr>
          <a:lstStyle/>
          <a:p>
            <a:r>
              <a:rPr lang="en-US" sz="4000" dirty="0">
                <a:solidFill>
                  <a:srgbClr val="FFFFFF"/>
                </a:solidFill>
                <a:latin typeface="Trebuchet MS" panose="020B0703020202090204" pitchFamily="34" charset="0"/>
              </a:rPr>
              <a:t>Review of Key Objectives &amp; Critical Success Factors</a:t>
            </a:r>
          </a:p>
        </p:txBody>
      </p:sp>
      <p:sp>
        <p:nvSpPr>
          <p:cNvPr id="3" name="Content Placeholder 2"/>
          <p:cNvSpPr>
            <a:spLocks noGrp="1"/>
          </p:cNvSpPr>
          <p:nvPr>
            <p:ph idx="1"/>
          </p:nvPr>
        </p:nvSpPr>
        <p:spPr>
          <a:xfrm>
            <a:off x="86497" y="1597431"/>
            <a:ext cx="12047192" cy="5050503"/>
          </a:xfrm>
        </p:spPr>
        <p:txBody>
          <a:bodyPr anchor="ctr">
            <a:noAutofit/>
          </a:bodyPr>
          <a:lstStyle/>
          <a:p>
            <a:r>
              <a:rPr lang="en-US" sz="2600" b="1" dirty="0">
                <a:latin typeface="Trebuchet MS" panose="020B0703020202090204" pitchFamily="34" charset="0"/>
              </a:rPr>
              <a:t>What makes Prevost unique?</a:t>
            </a:r>
          </a:p>
          <a:p>
            <a:pPr marL="457200" lvl="1" indent="0" algn="ctr">
              <a:spcBef>
                <a:spcPts val="0"/>
              </a:spcBef>
              <a:spcAft>
                <a:spcPts val="600"/>
              </a:spcAft>
              <a:buNone/>
            </a:pPr>
            <a:r>
              <a:rPr lang="en-US" u="none" strike="noStrike" dirty="0">
                <a:effectLst/>
                <a:latin typeface="Trebuchet MS" panose="020B0703020202090204" pitchFamily="34" charset="0"/>
              </a:rPr>
              <a:t>Prevost, part of the Volvo Group, has access to the financial strength, product development capabilities, and quality manufacturing technology from one of the world’s largest manufacturers of heavy-duty diesel engines and the world’s second-largest motorcoach and transit bus manufacturing group.</a:t>
            </a:r>
          </a:p>
          <a:p>
            <a:pPr marL="457200" lvl="1" indent="0">
              <a:buNone/>
            </a:pPr>
            <a:endParaRPr lang="en-US" i="1" dirty="0">
              <a:latin typeface="Trebuchet MS" panose="020B0703020202090204" pitchFamily="34" charset="0"/>
            </a:endParaRPr>
          </a:p>
          <a:p>
            <a:r>
              <a:rPr lang="en-US" sz="2600" b="1" dirty="0">
                <a:latin typeface="Trebuchet MS" panose="020B0703020202090204" pitchFamily="34" charset="0"/>
              </a:rPr>
              <a:t>What makes Prevost successful?</a:t>
            </a:r>
          </a:p>
          <a:p>
            <a:pPr marL="457200" lvl="1" indent="0" algn="ctr">
              <a:buNone/>
            </a:pPr>
            <a:r>
              <a:rPr lang="en-US" u="none" strike="noStrike" dirty="0">
                <a:effectLst/>
                <a:latin typeface="Trebuchet MS" panose="020B0703020202090204" pitchFamily="34" charset="0"/>
              </a:rPr>
              <a:t>Prevost creates value for customers by supporting their profitability.</a:t>
            </a:r>
          </a:p>
          <a:p>
            <a:pPr marL="457200" lvl="1" indent="0">
              <a:buNone/>
            </a:pPr>
            <a:endParaRPr lang="en-US" i="1" dirty="0">
              <a:latin typeface="Trebuchet MS" panose="020B0703020202090204" pitchFamily="34" charset="0"/>
            </a:endParaRPr>
          </a:p>
          <a:p>
            <a:r>
              <a:rPr lang="en-US" sz="2600" b="1" dirty="0">
                <a:latin typeface="Trebuchet MS" panose="020B0703020202090204" pitchFamily="34" charset="0"/>
              </a:rPr>
              <a:t>What is Prevost’s vision?</a:t>
            </a:r>
          </a:p>
          <a:p>
            <a:pPr marL="457200" lvl="1" indent="0" algn="ctr">
              <a:spcBef>
                <a:spcPts val="0"/>
              </a:spcBef>
              <a:spcAft>
                <a:spcPts val="600"/>
              </a:spcAft>
              <a:buNone/>
            </a:pPr>
            <a:r>
              <a:rPr lang="en-US" u="none" strike="noStrike" dirty="0">
                <a:effectLst/>
                <a:latin typeface="Trebuchet MS" panose="020B0703020202090204" pitchFamily="34" charset="0"/>
              </a:rPr>
              <a:t>To be the most desired and successful transport and infrastructure solution provider globally.</a:t>
            </a:r>
          </a:p>
        </p:txBody>
      </p:sp>
    </p:spTree>
    <p:extLst>
      <p:ext uri="{BB962C8B-B14F-4D97-AF65-F5344CB8AC3E}">
        <p14:creationId xmlns:p14="http://schemas.microsoft.com/office/powerpoint/2010/main" val="205767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51FAB7-9156-AFA4-D3FB-89FAF36D5095}"/>
              </a:ext>
            </a:extLst>
          </p:cNvPr>
          <p:cNvSpPr>
            <a:spLocks noGrp="1"/>
          </p:cNvSpPr>
          <p:nvPr>
            <p:ph type="title"/>
          </p:nvPr>
        </p:nvSpPr>
        <p:spPr>
          <a:xfrm>
            <a:off x="0" y="0"/>
            <a:ext cx="12192000" cy="1033669"/>
          </a:xfrm>
        </p:spPr>
        <p:txBody>
          <a:bodyPr>
            <a:normAutofit/>
          </a:bodyPr>
          <a:lstStyle/>
          <a:p>
            <a:r>
              <a:rPr lang="en-US" dirty="0">
                <a:solidFill>
                  <a:schemeClr val="bg1"/>
                </a:solidFill>
                <a:latin typeface="Trebuchet MS" panose="020B0703020202090204" pitchFamily="34" charset="0"/>
              </a:rPr>
              <a:t>How Did We Do?</a:t>
            </a:r>
            <a:endParaRPr lang="en-US" dirty="0">
              <a:solidFill>
                <a:schemeClr val="bg1"/>
              </a:solidFill>
            </a:endParaRPr>
          </a:p>
        </p:txBody>
      </p:sp>
      <p:grpSp>
        <p:nvGrpSpPr>
          <p:cNvPr id="4" name="Group 3">
            <a:extLst>
              <a:ext uri="{FF2B5EF4-FFF2-40B4-BE49-F238E27FC236}">
                <a16:creationId xmlns:a16="http://schemas.microsoft.com/office/drawing/2014/main" id="{87667126-D534-5CBA-24CE-EE659D9C73B9}"/>
              </a:ext>
            </a:extLst>
          </p:cNvPr>
          <p:cNvGrpSpPr/>
          <p:nvPr/>
        </p:nvGrpSpPr>
        <p:grpSpPr>
          <a:xfrm>
            <a:off x="490521" y="1658770"/>
            <a:ext cx="11124830" cy="2338964"/>
            <a:chOff x="136560" y="1648938"/>
            <a:chExt cx="10570213" cy="1871009"/>
          </a:xfrm>
        </p:grpSpPr>
        <p:pic>
          <p:nvPicPr>
            <p:cNvPr id="5" name="Picture 4" descr="Text&#10;&#10;Description automatically generated with medium confidence">
              <a:extLst>
                <a:ext uri="{FF2B5EF4-FFF2-40B4-BE49-F238E27FC236}">
                  <a16:creationId xmlns:a16="http://schemas.microsoft.com/office/drawing/2014/main" id="{E604D93F-C8FE-4956-2C6D-3385641239A8}"/>
                </a:ext>
              </a:extLst>
            </p:cNvPr>
            <p:cNvPicPr>
              <a:picLocks noChangeAspect="1"/>
            </p:cNvPicPr>
            <p:nvPr/>
          </p:nvPicPr>
          <p:blipFill>
            <a:blip r:embed="rId2"/>
            <a:stretch>
              <a:fillRect/>
            </a:stretch>
          </p:blipFill>
          <p:spPr>
            <a:xfrm>
              <a:off x="6302477" y="1648938"/>
              <a:ext cx="4404296" cy="702813"/>
            </a:xfrm>
            <a:prstGeom prst="rect">
              <a:avLst/>
            </a:prstGeom>
          </p:spPr>
        </p:pic>
        <p:pic>
          <p:nvPicPr>
            <p:cNvPr id="6" name="Picture 5">
              <a:extLst>
                <a:ext uri="{FF2B5EF4-FFF2-40B4-BE49-F238E27FC236}">
                  <a16:creationId xmlns:a16="http://schemas.microsoft.com/office/drawing/2014/main" id="{A5509775-8051-C056-AB74-F3AA8FFAA43E}"/>
                </a:ext>
              </a:extLst>
            </p:cNvPr>
            <p:cNvPicPr>
              <a:picLocks noChangeAspect="1"/>
            </p:cNvPicPr>
            <p:nvPr/>
          </p:nvPicPr>
          <p:blipFill>
            <a:blip r:embed="rId3"/>
            <a:stretch>
              <a:fillRect/>
            </a:stretch>
          </p:blipFill>
          <p:spPr>
            <a:xfrm>
              <a:off x="136560" y="2351752"/>
              <a:ext cx="10540717" cy="1168195"/>
            </a:xfrm>
            <a:prstGeom prst="rect">
              <a:avLst/>
            </a:prstGeom>
          </p:spPr>
        </p:pic>
      </p:grpSp>
      <p:sp>
        <p:nvSpPr>
          <p:cNvPr id="7" name="TextBox 6">
            <a:extLst>
              <a:ext uri="{FF2B5EF4-FFF2-40B4-BE49-F238E27FC236}">
                <a16:creationId xmlns:a16="http://schemas.microsoft.com/office/drawing/2014/main" id="{2A83D781-975D-34E1-56F8-9D2ADDBA42CF}"/>
              </a:ext>
            </a:extLst>
          </p:cNvPr>
          <p:cNvSpPr txBox="1"/>
          <p:nvPr/>
        </p:nvSpPr>
        <p:spPr>
          <a:xfrm>
            <a:off x="1371598" y="4242316"/>
            <a:ext cx="9448800" cy="276999"/>
          </a:xfrm>
          <a:prstGeom prst="rect">
            <a:avLst/>
          </a:prstGeom>
          <a:noFill/>
        </p:spPr>
        <p:txBody>
          <a:bodyPr wrap="square">
            <a:spAutoFit/>
          </a:bodyPr>
          <a:lstStyle/>
          <a:p>
            <a:r>
              <a:rPr lang="en-US" sz="1200" dirty="0">
                <a:effectLst/>
                <a:latin typeface="Trebuchet MS" panose="020B0703020202090204" pitchFamily="34" charset="0"/>
              </a:rPr>
              <a:t>* More information on the Volvo Group’s segments and how they are reported can be found in Note 6 to the Financial Statements. </a:t>
            </a:r>
            <a:endParaRPr lang="en-US" sz="1200" dirty="0">
              <a:latin typeface="Trebuchet MS" panose="020B0703020202090204" pitchFamily="34" charset="0"/>
            </a:endParaRPr>
          </a:p>
        </p:txBody>
      </p:sp>
      <p:sp>
        <p:nvSpPr>
          <p:cNvPr id="9" name="TextBox 8">
            <a:extLst>
              <a:ext uri="{FF2B5EF4-FFF2-40B4-BE49-F238E27FC236}">
                <a16:creationId xmlns:a16="http://schemas.microsoft.com/office/drawing/2014/main" id="{46F6716F-4BC2-A7C3-F72C-6A74C7C28FF1}"/>
              </a:ext>
            </a:extLst>
          </p:cNvPr>
          <p:cNvSpPr txBox="1"/>
          <p:nvPr/>
        </p:nvSpPr>
        <p:spPr>
          <a:xfrm>
            <a:off x="490521" y="6224269"/>
            <a:ext cx="11455673" cy="369332"/>
          </a:xfrm>
          <a:prstGeom prst="rect">
            <a:avLst/>
          </a:prstGeom>
          <a:noFill/>
        </p:spPr>
        <p:txBody>
          <a:bodyPr wrap="square">
            <a:spAutoFit/>
          </a:bodyPr>
          <a:lstStyle/>
          <a:p>
            <a:r>
              <a:rPr lang="en-US" dirty="0">
                <a:latin typeface="Trebuchet MS" panose="020B0703020202090204" pitchFamily="34" charset="0"/>
              </a:rPr>
              <a:t>See:  </a:t>
            </a:r>
            <a:r>
              <a:rPr lang="en-US" sz="1400" dirty="0">
                <a:latin typeface="Trebuchet MS" panose="020B0703020202090204" pitchFamily="34" charset="0"/>
                <a:hlinkClick r:id="rId4"/>
              </a:rPr>
              <a:t>https://www.volvogroup.com/content/dam/volvo-group/markets/master/news/2023/feb/4478811-ab-volvo-annual-report-2022.pdf</a:t>
            </a:r>
            <a:r>
              <a:rPr lang="en-US" sz="1400" dirty="0">
                <a:latin typeface="Trebuchet MS" panose="020B0703020202090204" pitchFamily="34" charset="0"/>
              </a:rPr>
              <a:t> </a:t>
            </a:r>
          </a:p>
        </p:txBody>
      </p:sp>
    </p:spTree>
    <p:extLst>
      <p:ext uri="{BB962C8B-B14F-4D97-AF65-F5344CB8AC3E}">
        <p14:creationId xmlns:p14="http://schemas.microsoft.com/office/powerpoint/2010/main" val="760104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1">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33">
            <a:extLst>
              <a:ext uri="{FF2B5EF4-FFF2-40B4-BE49-F238E27FC236}">
                <a16:creationId xmlns:a16="http://schemas.microsoft.com/office/drawing/2014/main" id="{6C45AC87-1D03-4452-BBE4-712E10796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5">
            <a:extLst>
              <a:ext uri="{FF2B5EF4-FFF2-40B4-BE49-F238E27FC236}">
                <a16:creationId xmlns:a16="http://schemas.microsoft.com/office/drawing/2014/main" id="{D3A66E38-056D-4A0A-BF1D-682AB05298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080500" y="6"/>
            <a:ext cx="31114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7D0A197-F7EC-4629-86FB-48D5D3B82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
            <a:ext cx="12192000" cy="2835780"/>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47251444-A29D-44A8-9E2E-263F0C215B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26042" y="9496"/>
            <a:ext cx="11765956" cy="2826288"/>
          </a:xfrm>
          <a:prstGeom prst="rect">
            <a:avLst/>
          </a:prstGeom>
          <a:gradFill>
            <a:gsLst>
              <a:gs pos="0">
                <a:srgbClr val="000000">
                  <a:alpha val="8000"/>
                </a:srgbClr>
              </a:gs>
              <a:gs pos="76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6661"/>
            <a:ext cx="12191998" cy="1047132"/>
          </a:xfrm>
        </p:spPr>
        <p:txBody>
          <a:bodyPr vert="horz" lIns="91440" tIns="45720" rIns="91440" bIns="45720" rtlCol="0" anchor="ctr">
            <a:normAutofit/>
          </a:bodyPr>
          <a:lstStyle/>
          <a:p>
            <a:r>
              <a:rPr lang="en-US" kern="1200" dirty="0">
                <a:solidFill>
                  <a:srgbClr val="FFFFFF"/>
                </a:solidFill>
                <a:latin typeface="Trebuchet MS" panose="020B0703020202090204" pitchFamily="34" charset="0"/>
              </a:rPr>
              <a:t>Organizational Overview</a:t>
            </a:r>
          </a:p>
        </p:txBody>
      </p:sp>
      <p:pic>
        <p:nvPicPr>
          <p:cNvPr id="7" name="Picture 6" descr="A person in a suit smiling&#10;&#10;Description automatically generated with low confidence">
            <a:extLst>
              <a:ext uri="{FF2B5EF4-FFF2-40B4-BE49-F238E27FC236}">
                <a16:creationId xmlns:a16="http://schemas.microsoft.com/office/drawing/2014/main" id="{FC5449AB-1629-2209-F0CB-142EF52D9BC3}"/>
              </a:ext>
            </a:extLst>
          </p:cNvPr>
          <p:cNvPicPr>
            <a:picLocks noChangeAspect="1"/>
          </p:cNvPicPr>
          <p:nvPr/>
        </p:nvPicPr>
        <p:blipFill rotWithShape="1">
          <a:blip r:embed="rId2"/>
          <a:srcRect b="2000"/>
          <a:stretch/>
        </p:blipFill>
        <p:spPr>
          <a:xfrm>
            <a:off x="1039474" y="1908102"/>
            <a:ext cx="2593464" cy="2593464"/>
          </a:xfrm>
          <a:custGeom>
            <a:avLst/>
            <a:gdLst/>
            <a:ahLst/>
            <a:cxnLst/>
            <a:rect l="l" t="t" r="r" b="b"/>
            <a:pathLst>
              <a:path w="2593464" h="2593464">
                <a:moveTo>
                  <a:pt x="1296732" y="0"/>
                </a:moveTo>
                <a:cubicBezTo>
                  <a:pt x="2012897" y="0"/>
                  <a:pt x="2593464" y="580567"/>
                  <a:pt x="2593464" y="1296732"/>
                </a:cubicBezTo>
                <a:cubicBezTo>
                  <a:pt x="2593464" y="2012897"/>
                  <a:pt x="2012897" y="2593464"/>
                  <a:pt x="1296732" y="2593464"/>
                </a:cubicBezTo>
                <a:cubicBezTo>
                  <a:pt x="580567" y="2593464"/>
                  <a:pt x="0" y="2012897"/>
                  <a:pt x="0" y="1296732"/>
                </a:cubicBezTo>
                <a:cubicBezTo>
                  <a:pt x="0" y="580567"/>
                  <a:pt x="580567" y="0"/>
                  <a:pt x="1296732" y="0"/>
                </a:cubicBezTo>
                <a:close/>
              </a:path>
            </a:pathLst>
          </a:custGeom>
        </p:spPr>
      </p:pic>
      <p:pic>
        <p:nvPicPr>
          <p:cNvPr id="10" name="Picture 9" descr="A person in a suit smiling&#10;&#10;Description automatically generated with medium confidence">
            <a:extLst>
              <a:ext uri="{FF2B5EF4-FFF2-40B4-BE49-F238E27FC236}">
                <a16:creationId xmlns:a16="http://schemas.microsoft.com/office/drawing/2014/main" id="{EE3E3849-72BE-36A3-A6BC-0E3D1534CA40}"/>
              </a:ext>
            </a:extLst>
          </p:cNvPr>
          <p:cNvPicPr>
            <a:picLocks noChangeAspect="1"/>
          </p:cNvPicPr>
          <p:nvPr/>
        </p:nvPicPr>
        <p:blipFill rotWithShape="1">
          <a:blip r:embed="rId3"/>
          <a:srcRect b="2750"/>
          <a:stretch/>
        </p:blipFill>
        <p:spPr>
          <a:xfrm>
            <a:off x="4420300" y="1801891"/>
            <a:ext cx="2593464" cy="2593464"/>
          </a:xfrm>
          <a:custGeom>
            <a:avLst/>
            <a:gdLst/>
            <a:ahLst/>
            <a:cxnLst/>
            <a:rect l="l" t="t" r="r" b="b"/>
            <a:pathLst>
              <a:path w="2593464" h="2593464">
                <a:moveTo>
                  <a:pt x="1296732" y="0"/>
                </a:moveTo>
                <a:cubicBezTo>
                  <a:pt x="2012897" y="0"/>
                  <a:pt x="2593464" y="580567"/>
                  <a:pt x="2593464" y="1296732"/>
                </a:cubicBezTo>
                <a:cubicBezTo>
                  <a:pt x="2593464" y="2012897"/>
                  <a:pt x="2012897" y="2593464"/>
                  <a:pt x="1296732" y="2593464"/>
                </a:cubicBezTo>
                <a:cubicBezTo>
                  <a:pt x="580567" y="2593464"/>
                  <a:pt x="0" y="2012897"/>
                  <a:pt x="0" y="1296732"/>
                </a:cubicBezTo>
                <a:cubicBezTo>
                  <a:pt x="0" y="580567"/>
                  <a:pt x="580567" y="0"/>
                  <a:pt x="1296732" y="0"/>
                </a:cubicBezTo>
                <a:close/>
              </a:path>
            </a:pathLst>
          </a:custGeom>
        </p:spPr>
      </p:pic>
      <p:pic>
        <p:nvPicPr>
          <p:cNvPr id="14" name="Picture 13" descr="A person in a suit&#10;&#10;Description automatically generated with medium confidence">
            <a:extLst>
              <a:ext uri="{FF2B5EF4-FFF2-40B4-BE49-F238E27FC236}">
                <a16:creationId xmlns:a16="http://schemas.microsoft.com/office/drawing/2014/main" id="{3AA9E1B9-4DF4-5BEC-2FD5-EB532AED226D}"/>
              </a:ext>
            </a:extLst>
          </p:cNvPr>
          <p:cNvPicPr>
            <a:picLocks noChangeAspect="1"/>
          </p:cNvPicPr>
          <p:nvPr/>
        </p:nvPicPr>
        <p:blipFill rotWithShape="1">
          <a:blip r:embed="rId4"/>
          <a:srcRect l="11000"/>
          <a:stretch/>
        </p:blipFill>
        <p:spPr>
          <a:xfrm>
            <a:off x="8414558" y="1801891"/>
            <a:ext cx="2593464" cy="2593464"/>
          </a:xfrm>
          <a:custGeom>
            <a:avLst/>
            <a:gdLst/>
            <a:ahLst/>
            <a:cxnLst/>
            <a:rect l="l" t="t" r="r" b="b"/>
            <a:pathLst>
              <a:path w="2593464" h="2593464">
                <a:moveTo>
                  <a:pt x="1296732" y="0"/>
                </a:moveTo>
                <a:cubicBezTo>
                  <a:pt x="2012897" y="0"/>
                  <a:pt x="2593464" y="580567"/>
                  <a:pt x="2593464" y="1296732"/>
                </a:cubicBezTo>
                <a:cubicBezTo>
                  <a:pt x="2593464" y="2012897"/>
                  <a:pt x="2012897" y="2593464"/>
                  <a:pt x="1296732" y="2593464"/>
                </a:cubicBezTo>
                <a:cubicBezTo>
                  <a:pt x="580567" y="2593464"/>
                  <a:pt x="0" y="2012897"/>
                  <a:pt x="0" y="1296732"/>
                </a:cubicBezTo>
                <a:cubicBezTo>
                  <a:pt x="0" y="580567"/>
                  <a:pt x="580567" y="0"/>
                  <a:pt x="1296732" y="0"/>
                </a:cubicBezTo>
                <a:close/>
              </a:path>
            </a:pathLst>
          </a:custGeom>
        </p:spPr>
      </p:pic>
      <p:sp>
        <p:nvSpPr>
          <p:cNvPr id="5" name="TextBox 4">
            <a:extLst>
              <a:ext uri="{FF2B5EF4-FFF2-40B4-BE49-F238E27FC236}">
                <a16:creationId xmlns:a16="http://schemas.microsoft.com/office/drawing/2014/main" id="{743773C2-7753-693A-7D54-DCF76556E11D}"/>
              </a:ext>
            </a:extLst>
          </p:cNvPr>
          <p:cNvSpPr txBox="1"/>
          <p:nvPr/>
        </p:nvSpPr>
        <p:spPr>
          <a:xfrm>
            <a:off x="847869" y="4680534"/>
            <a:ext cx="2976674" cy="1200328"/>
          </a:xfrm>
          <a:prstGeom prst="rect">
            <a:avLst/>
          </a:prstGeom>
        </p:spPr>
        <p:txBody>
          <a:bodyPr vert="horz" lIns="91440" tIns="45720" rIns="91440" bIns="45720" rtlCol="0">
            <a:normAutofit/>
          </a:bodyPr>
          <a:lstStyle/>
          <a:p>
            <a:pPr algn="ctr">
              <a:lnSpc>
                <a:spcPct val="90000"/>
              </a:lnSpc>
              <a:spcAft>
                <a:spcPts val="600"/>
              </a:spcAft>
            </a:pPr>
            <a:r>
              <a:rPr lang="en-US" dirty="0">
                <a:latin typeface="Trebuchet MS" panose="020B0703020202090204" pitchFamily="34" charset="0"/>
              </a:rPr>
              <a:t>Bo </a:t>
            </a:r>
            <a:r>
              <a:rPr lang="en-US" dirty="0" err="1">
                <a:latin typeface="Trebuchet MS" panose="020B0703020202090204" pitchFamily="34" charset="0"/>
              </a:rPr>
              <a:t>Annvik</a:t>
            </a:r>
            <a:r>
              <a:rPr lang="en-US" dirty="0">
                <a:latin typeface="Trebuchet MS" panose="020B0703020202090204" pitchFamily="34" charset="0"/>
              </a:rPr>
              <a:t> elected </a:t>
            </a:r>
          </a:p>
          <a:p>
            <a:pPr algn="ctr">
              <a:lnSpc>
                <a:spcPct val="90000"/>
              </a:lnSpc>
              <a:spcAft>
                <a:spcPts val="600"/>
              </a:spcAft>
            </a:pPr>
            <a:r>
              <a:rPr lang="en-US" dirty="0">
                <a:latin typeface="Trebuchet MS" panose="020B0703020202090204" pitchFamily="34" charset="0"/>
              </a:rPr>
              <a:t>as a new member </a:t>
            </a:r>
          </a:p>
          <a:p>
            <a:pPr algn="ctr">
              <a:lnSpc>
                <a:spcPct val="90000"/>
              </a:lnSpc>
              <a:spcAft>
                <a:spcPts val="600"/>
              </a:spcAft>
            </a:pPr>
            <a:r>
              <a:rPr lang="en-US" dirty="0">
                <a:latin typeface="Trebuchet MS" panose="020B0703020202090204" pitchFamily="34" charset="0"/>
              </a:rPr>
              <a:t>of the Board</a:t>
            </a:r>
          </a:p>
        </p:txBody>
      </p:sp>
      <p:sp>
        <p:nvSpPr>
          <p:cNvPr id="12" name="TextBox 11">
            <a:extLst>
              <a:ext uri="{FF2B5EF4-FFF2-40B4-BE49-F238E27FC236}">
                <a16:creationId xmlns:a16="http://schemas.microsoft.com/office/drawing/2014/main" id="{7024F4C5-8E43-6EF2-9142-BBF6CFDFBAD5}"/>
              </a:ext>
            </a:extLst>
          </p:cNvPr>
          <p:cNvSpPr txBox="1"/>
          <p:nvPr/>
        </p:nvSpPr>
        <p:spPr>
          <a:xfrm>
            <a:off x="4110993" y="4680533"/>
            <a:ext cx="3384819" cy="1077218"/>
          </a:xfrm>
          <a:prstGeom prst="rect">
            <a:avLst/>
          </a:prstGeom>
          <a:noFill/>
        </p:spPr>
        <p:txBody>
          <a:bodyPr wrap="square">
            <a:spAutoFit/>
          </a:bodyPr>
          <a:lstStyle/>
          <a:p>
            <a:pPr algn="ctr" defTabSz="822960">
              <a:spcAft>
                <a:spcPts val="600"/>
              </a:spcAft>
            </a:pPr>
            <a:r>
              <a:rPr lang="en-US" kern="1200" dirty="0">
                <a:solidFill>
                  <a:schemeClr val="tx1"/>
                </a:solidFill>
                <a:latin typeface="Trebuchet MS" panose="020B0703020202090204" pitchFamily="34" charset="0"/>
                <a:ea typeface="+mn-ea"/>
                <a:cs typeface="+mn-cs"/>
              </a:rPr>
              <a:t>Carl-</a:t>
            </a:r>
            <a:r>
              <a:rPr lang="en-US" kern="1200" dirty="0" err="1">
                <a:solidFill>
                  <a:schemeClr val="tx1"/>
                </a:solidFill>
                <a:latin typeface="Trebuchet MS" panose="020B0703020202090204" pitchFamily="34" charset="0"/>
                <a:ea typeface="+mn-ea"/>
                <a:cs typeface="+mn-cs"/>
              </a:rPr>
              <a:t>Henric</a:t>
            </a:r>
            <a:r>
              <a:rPr lang="en-US" kern="1200" dirty="0">
                <a:solidFill>
                  <a:schemeClr val="tx1"/>
                </a:solidFill>
                <a:latin typeface="Trebuchet MS" panose="020B0703020202090204" pitchFamily="34" charset="0"/>
                <a:ea typeface="+mn-ea"/>
                <a:cs typeface="+mn-cs"/>
              </a:rPr>
              <a:t> </a:t>
            </a:r>
            <a:r>
              <a:rPr lang="en-US" kern="1200" dirty="0" err="1">
                <a:solidFill>
                  <a:schemeClr val="tx1"/>
                </a:solidFill>
                <a:latin typeface="Trebuchet MS" panose="020B0703020202090204" pitchFamily="34" charset="0"/>
                <a:ea typeface="+mn-ea"/>
                <a:cs typeface="+mn-cs"/>
              </a:rPr>
              <a:t>Svanberg</a:t>
            </a:r>
            <a:endParaRPr lang="en-US" kern="1200" dirty="0">
              <a:solidFill>
                <a:schemeClr val="tx1"/>
              </a:solidFill>
              <a:latin typeface="Trebuchet MS" panose="020B0703020202090204" pitchFamily="34" charset="0"/>
              <a:ea typeface="+mn-ea"/>
              <a:cs typeface="+mn-cs"/>
            </a:endParaRPr>
          </a:p>
          <a:p>
            <a:pPr algn="ctr" defTabSz="822960">
              <a:spcAft>
                <a:spcPts val="600"/>
              </a:spcAft>
            </a:pPr>
            <a:r>
              <a:rPr lang="en-US" kern="1200" dirty="0">
                <a:solidFill>
                  <a:schemeClr val="tx1"/>
                </a:solidFill>
                <a:latin typeface="Trebuchet MS" panose="020B0703020202090204" pitchFamily="34" charset="0"/>
                <a:ea typeface="+mn-ea"/>
                <a:cs typeface="+mn-cs"/>
              </a:rPr>
              <a:t>re-elected as </a:t>
            </a:r>
          </a:p>
          <a:p>
            <a:pPr algn="ctr" defTabSz="822960">
              <a:spcAft>
                <a:spcPts val="600"/>
              </a:spcAft>
            </a:pPr>
            <a:r>
              <a:rPr lang="en-US" kern="1200" dirty="0">
                <a:solidFill>
                  <a:schemeClr val="tx1"/>
                </a:solidFill>
                <a:latin typeface="Trebuchet MS" panose="020B0703020202090204" pitchFamily="34" charset="0"/>
                <a:ea typeface="+mn-ea"/>
                <a:cs typeface="+mn-cs"/>
              </a:rPr>
              <a:t>Chairman of the Board</a:t>
            </a:r>
            <a:endParaRPr lang="en-US" dirty="0">
              <a:latin typeface="Trebuchet MS" panose="020B0703020202090204" pitchFamily="34" charset="0"/>
            </a:endParaRPr>
          </a:p>
        </p:txBody>
      </p:sp>
      <p:sp>
        <p:nvSpPr>
          <p:cNvPr id="16" name="TextBox 15">
            <a:extLst>
              <a:ext uri="{FF2B5EF4-FFF2-40B4-BE49-F238E27FC236}">
                <a16:creationId xmlns:a16="http://schemas.microsoft.com/office/drawing/2014/main" id="{E69D6373-C425-892A-D1B9-B182B603753A}"/>
              </a:ext>
            </a:extLst>
          </p:cNvPr>
          <p:cNvSpPr txBox="1"/>
          <p:nvPr/>
        </p:nvSpPr>
        <p:spPr>
          <a:xfrm>
            <a:off x="7843726" y="4680533"/>
            <a:ext cx="3735127" cy="1200329"/>
          </a:xfrm>
          <a:prstGeom prst="rect">
            <a:avLst/>
          </a:prstGeom>
          <a:noFill/>
        </p:spPr>
        <p:txBody>
          <a:bodyPr wrap="square">
            <a:spAutoFit/>
          </a:bodyPr>
          <a:lstStyle/>
          <a:p>
            <a:pPr algn="ctr" defTabSz="822960">
              <a:spcAft>
                <a:spcPts val="600"/>
              </a:spcAft>
            </a:pPr>
            <a:r>
              <a:rPr lang="en-US" kern="1200" dirty="0">
                <a:solidFill>
                  <a:schemeClr val="tx1"/>
                </a:solidFill>
                <a:latin typeface="Trebuchet MS" panose="020B0703020202090204" pitchFamily="34" charset="0"/>
                <a:ea typeface="+mn-ea"/>
                <a:cs typeface="+mn-cs"/>
              </a:rPr>
              <a:t>François Tremblay appointed President of Volvo Group Canada and leader of Canada’s Country Management Team (CMT)</a:t>
            </a:r>
            <a:endParaRPr lang="en-US" dirty="0">
              <a:latin typeface="Trebuchet MS" panose="020B0703020202090204" pitchFamily="34" charset="0"/>
            </a:endParaRPr>
          </a:p>
        </p:txBody>
      </p:sp>
    </p:spTree>
    <p:extLst>
      <p:ext uri="{BB962C8B-B14F-4D97-AF65-F5344CB8AC3E}">
        <p14:creationId xmlns:p14="http://schemas.microsoft.com/office/powerpoint/2010/main" val="2493007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12191996" cy="1033669"/>
          </a:xfrm>
        </p:spPr>
        <p:txBody>
          <a:bodyPr>
            <a:normAutofit/>
          </a:bodyPr>
          <a:lstStyle/>
          <a:p>
            <a:r>
              <a:rPr lang="en-US" dirty="0">
                <a:solidFill>
                  <a:srgbClr val="FFFFFF"/>
                </a:solidFill>
                <a:latin typeface="Trebuchet MS" panose="020B0703020202090204" pitchFamily="34" charset="0"/>
              </a:rPr>
              <a:t>Top Issues Facing Prevost</a:t>
            </a:r>
          </a:p>
        </p:txBody>
      </p:sp>
      <p:sp>
        <p:nvSpPr>
          <p:cNvPr id="3" name="Content Placeholder 2"/>
          <p:cNvSpPr>
            <a:spLocks noGrp="1"/>
          </p:cNvSpPr>
          <p:nvPr>
            <p:ph idx="1"/>
          </p:nvPr>
        </p:nvSpPr>
        <p:spPr>
          <a:xfrm>
            <a:off x="177111" y="1692662"/>
            <a:ext cx="11837773" cy="1310030"/>
          </a:xfrm>
        </p:spPr>
        <p:txBody>
          <a:bodyPr anchor="t">
            <a:noAutofit/>
          </a:bodyPr>
          <a:lstStyle/>
          <a:p>
            <a:pPr marL="0" indent="0">
              <a:buNone/>
            </a:pPr>
            <a:r>
              <a:rPr lang="en-US" dirty="0">
                <a:latin typeface="Trebuchet MS" panose="020B0703020202090204" pitchFamily="34" charset="0"/>
              </a:rPr>
              <a:t>L</a:t>
            </a:r>
            <a:r>
              <a:rPr lang="en-US" u="none" strike="noStrike" dirty="0">
                <a:effectLst/>
                <a:latin typeface="Trebuchet MS" panose="020B0703020202090204" pitchFamily="34" charset="0"/>
              </a:rPr>
              <a:t>ingering chip shortages over the past year have forced a temporary halt in production at some factories … Volvo to the rescue!  Note the following excerpt from Bus and Motor Coach News*: </a:t>
            </a:r>
            <a:endParaRPr lang="en-US" dirty="0">
              <a:latin typeface="Trebuchet MS" panose="020B0703020202090204" pitchFamily="34" charset="0"/>
            </a:endParaRPr>
          </a:p>
        </p:txBody>
      </p:sp>
      <p:sp>
        <p:nvSpPr>
          <p:cNvPr id="18" name="TextBox 17">
            <a:extLst>
              <a:ext uri="{FF2B5EF4-FFF2-40B4-BE49-F238E27FC236}">
                <a16:creationId xmlns:a16="http://schemas.microsoft.com/office/drawing/2014/main" id="{5EA0D004-EB4E-0220-A198-54E6D203C411}"/>
              </a:ext>
            </a:extLst>
          </p:cNvPr>
          <p:cNvSpPr txBox="1"/>
          <p:nvPr/>
        </p:nvSpPr>
        <p:spPr>
          <a:xfrm>
            <a:off x="1380371" y="3521049"/>
            <a:ext cx="9654213" cy="2308324"/>
          </a:xfrm>
          <a:prstGeom prst="rect">
            <a:avLst/>
          </a:prstGeom>
          <a:noFill/>
        </p:spPr>
        <p:txBody>
          <a:bodyPr wrap="square">
            <a:spAutoFit/>
          </a:bodyPr>
          <a:lstStyle/>
          <a:p>
            <a:pPr algn="l" fontAlgn="base"/>
            <a:r>
              <a:rPr lang="en-US" b="1" i="0" u="none" strike="noStrike" dirty="0">
                <a:solidFill>
                  <a:srgbClr val="333333"/>
                </a:solidFill>
                <a:effectLst/>
                <a:latin typeface="Open Sans" panose="020B0606030504020204" pitchFamily="34" charset="0"/>
              </a:rPr>
              <a:t>Less impact on private industry</a:t>
            </a:r>
          </a:p>
          <a:p>
            <a:pPr algn="l" fontAlgn="base"/>
            <a:r>
              <a:rPr lang="en-US" sz="1400" i="0" u="none" strike="noStrike" dirty="0">
                <a:solidFill>
                  <a:srgbClr val="333333"/>
                </a:solidFill>
                <a:effectLst/>
                <a:latin typeface="Open Sans" panose="020B0606030504020204" pitchFamily="34" charset="0"/>
              </a:rPr>
              <a:t>”</a:t>
            </a:r>
            <a:r>
              <a:rPr lang="en-US" sz="1400" i="1" u="none" strike="noStrike" dirty="0">
                <a:solidFill>
                  <a:srgbClr val="333333"/>
                </a:solidFill>
                <a:effectLst/>
                <a:latin typeface="Open Sans" panose="020B0606030504020204" pitchFamily="34" charset="0"/>
              </a:rPr>
              <a:t>Prevost, a Québec-based manufacturer of motorcoaches and bus shells for high-end motorhomes, has experienced twice the normal level of back orders for coaches because of shortages of electronics and plastics. But the company has implemented workarounds that allow it to keep its production line going.  “It has been a bumpy two years, but we have been successful at managing our back orders,” said </a:t>
            </a:r>
            <a:r>
              <a:rPr lang="en-US" sz="1400" i="1" u="none" strike="noStrike" dirty="0" err="1">
                <a:solidFill>
                  <a:srgbClr val="333333"/>
                </a:solidFill>
                <a:effectLst/>
                <a:latin typeface="Open Sans" panose="020B0606030504020204" pitchFamily="34" charset="0"/>
              </a:rPr>
              <a:t>Janique</a:t>
            </a:r>
            <a:r>
              <a:rPr lang="en-US" sz="1400" i="1" u="none" strike="noStrike" dirty="0">
                <a:solidFill>
                  <a:srgbClr val="333333"/>
                </a:solidFill>
                <a:effectLst/>
                <a:latin typeface="Open Sans" panose="020B0606030504020204" pitchFamily="34" charset="0"/>
              </a:rPr>
              <a:t> Morrisette, Senior Director of Purchasing at Prevost. “And it has started to get more manageable.”  </a:t>
            </a:r>
            <a:r>
              <a:rPr lang="en-US" sz="1400" b="1" i="1" u="none" strike="noStrike" dirty="0">
                <a:solidFill>
                  <a:srgbClr val="333333"/>
                </a:solidFill>
                <a:effectLst/>
                <a:latin typeface="Open Sans" panose="020B0606030504020204" pitchFamily="34" charset="0"/>
              </a:rPr>
              <a:t>One advantage Prevost has is that it is a subsidiary of Volvo, a major truck and bus manufacturer with enough leverage to tap the supply chain for parts.   “We are small, so it is a challenge to find parts. Volvo has really helped us in terms of electronics,” Morrisette said.</a:t>
            </a:r>
          </a:p>
          <a:p>
            <a:pPr algn="l" fontAlgn="base"/>
            <a:endParaRPr lang="en-US" sz="1400" b="1" i="1" dirty="0">
              <a:solidFill>
                <a:srgbClr val="333333"/>
              </a:solidFill>
              <a:latin typeface="Open Sans" panose="020B0606030504020204" pitchFamily="34" charset="0"/>
            </a:endParaRPr>
          </a:p>
          <a:p>
            <a:pPr fontAlgn="base"/>
            <a:r>
              <a:rPr lang="en-US" sz="1400" b="1" i="1" dirty="0">
                <a:solidFill>
                  <a:srgbClr val="333333"/>
                </a:solidFill>
                <a:latin typeface="Open Sans" panose="020B0606030504020204" pitchFamily="34" charset="0"/>
              </a:rPr>
              <a:t>*June 2022:  </a:t>
            </a:r>
            <a:r>
              <a:rPr lang="en-US" sz="1400" dirty="0">
                <a:latin typeface="Trebuchet MS" panose="020B0703020202090204" pitchFamily="34" charset="0"/>
                <a:hlinkClick r:id="rId2"/>
              </a:rPr>
              <a:t>https://www.busandmotorcoachnews.com/global-shortage-of-microchips-slows-bus-production/</a:t>
            </a:r>
            <a:r>
              <a:rPr lang="en-US" sz="1400" b="1" i="1" dirty="0">
                <a:solidFill>
                  <a:srgbClr val="333333"/>
                </a:solidFill>
                <a:latin typeface="Open Sans" panose="020B0606030504020204" pitchFamily="34" charset="0"/>
              </a:rPr>
              <a:t> </a:t>
            </a:r>
          </a:p>
        </p:txBody>
      </p:sp>
    </p:spTree>
    <p:extLst>
      <p:ext uri="{BB962C8B-B14F-4D97-AF65-F5344CB8AC3E}">
        <p14:creationId xmlns:p14="http://schemas.microsoft.com/office/powerpoint/2010/main" val="362956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90AD77-9A1E-8577-AB08-65C784EC9C77}"/>
              </a:ext>
            </a:extLst>
          </p:cNvPr>
          <p:cNvSpPr>
            <a:spLocks noGrp="1"/>
          </p:cNvSpPr>
          <p:nvPr>
            <p:ph type="title"/>
          </p:nvPr>
        </p:nvSpPr>
        <p:spPr>
          <a:xfrm>
            <a:off x="0" y="0"/>
            <a:ext cx="12191996" cy="1033669"/>
          </a:xfrm>
        </p:spPr>
        <p:txBody>
          <a:bodyPr>
            <a:normAutofit/>
          </a:bodyPr>
          <a:lstStyle/>
          <a:p>
            <a:r>
              <a:rPr lang="en-US" dirty="0">
                <a:solidFill>
                  <a:schemeClr val="bg1"/>
                </a:solidFill>
                <a:latin typeface="Trebuchet MS" panose="020B0703020202090204" pitchFamily="34" charset="0"/>
              </a:rPr>
              <a:t>Revenue and Profit</a:t>
            </a:r>
            <a:endParaRPr lang="en-US" dirty="0">
              <a:solidFill>
                <a:srgbClr val="FFFFFF"/>
              </a:solidFill>
            </a:endParaRPr>
          </a:p>
        </p:txBody>
      </p:sp>
      <p:sp>
        <p:nvSpPr>
          <p:cNvPr id="4" name="Content Placeholder 5">
            <a:extLst>
              <a:ext uri="{FF2B5EF4-FFF2-40B4-BE49-F238E27FC236}">
                <a16:creationId xmlns:a16="http://schemas.microsoft.com/office/drawing/2014/main" id="{6901EA2E-1548-D996-99BD-66F959E7C59A}"/>
              </a:ext>
            </a:extLst>
          </p:cNvPr>
          <p:cNvSpPr>
            <a:spLocks noGrp="1"/>
          </p:cNvSpPr>
          <p:nvPr>
            <p:ph idx="1"/>
          </p:nvPr>
        </p:nvSpPr>
        <p:spPr>
          <a:xfrm>
            <a:off x="0" y="1597432"/>
            <a:ext cx="12097265" cy="2240252"/>
          </a:xfrm>
          <a:noFill/>
        </p:spPr>
        <p:txBody>
          <a:bodyPr anchor="t">
            <a:noAutofit/>
          </a:bodyPr>
          <a:lstStyle/>
          <a:p>
            <a:pPr>
              <a:lnSpc>
                <a:spcPct val="120000"/>
              </a:lnSpc>
              <a:spcBef>
                <a:spcPts val="0"/>
              </a:spcBef>
              <a:spcAft>
                <a:spcPts val="600"/>
              </a:spcAft>
            </a:pPr>
            <a:r>
              <a:rPr lang="en-US" sz="1800" dirty="0">
                <a:effectLst/>
                <a:latin typeface="Trebuchet MS" panose="020B0703020202090204" pitchFamily="34" charset="0"/>
              </a:rPr>
              <a:t>Strong growth in both vehicle and service sales – net sales increased by 29% to SEK 473.5 billion </a:t>
            </a:r>
            <a:endParaRPr lang="en-US" sz="1800" dirty="0">
              <a:latin typeface="Trebuchet MS" panose="020B0703020202090204" pitchFamily="34" charset="0"/>
            </a:endParaRPr>
          </a:p>
          <a:p>
            <a:pPr>
              <a:lnSpc>
                <a:spcPct val="120000"/>
              </a:lnSpc>
              <a:spcBef>
                <a:spcPts val="0"/>
              </a:spcBef>
              <a:spcAft>
                <a:spcPts val="600"/>
              </a:spcAft>
            </a:pPr>
            <a:r>
              <a:rPr lang="en-US" sz="1800" dirty="0">
                <a:effectLst/>
                <a:latin typeface="Trebuchet MS" panose="020B0703020202090204" pitchFamily="34" charset="0"/>
              </a:rPr>
              <a:t>Continued good profitability despite supply chain challenges – adjusted operating income increased to SEK 50,467 M (41,015) </a:t>
            </a:r>
          </a:p>
          <a:p>
            <a:pPr>
              <a:lnSpc>
                <a:spcPct val="120000"/>
              </a:lnSpc>
              <a:spcBef>
                <a:spcPts val="0"/>
              </a:spcBef>
              <a:spcAft>
                <a:spcPts val="600"/>
              </a:spcAft>
            </a:pPr>
            <a:r>
              <a:rPr lang="en-US" sz="1800" dirty="0">
                <a:effectLst/>
                <a:latin typeface="Trebuchet MS" panose="020B0703020202090204" pitchFamily="34" charset="0"/>
              </a:rPr>
              <a:t>Reported operating income amounted to SEK 45,712 M (43,074) </a:t>
            </a:r>
            <a:endParaRPr lang="en-US" sz="1800" dirty="0">
              <a:latin typeface="Trebuchet MS" panose="020B0703020202090204" pitchFamily="34" charset="0"/>
            </a:endParaRPr>
          </a:p>
          <a:p>
            <a:pPr>
              <a:lnSpc>
                <a:spcPct val="120000"/>
              </a:lnSpc>
              <a:spcBef>
                <a:spcPts val="0"/>
              </a:spcBef>
              <a:spcAft>
                <a:spcPts val="600"/>
              </a:spcAft>
            </a:pPr>
            <a:r>
              <a:rPr lang="en-US" sz="1800" dirty="0">
                <a:effectLst/>
                <a:latin typeface="Trebuchet MS" panose="020B0703020202090204" pitchFamily="34" charset="0"/>
              </a:rPr>
              <a:t>Earnings per share of SEK 16.09 (16.12) </a:t>
            </a:r>
            <a:endParaRPr lang="en-US" sz="1800" dirty="0">
              <a:latin typeface="Trebuchet MS" panose="020B0703020202090204" pitchFamily="34" charset="0"/>
            </a:endParaRPr>
          </a:p>
          <a:p>
            <a:pPr>
              <a:lnSpc>
                <a:spcPct val="120000"/>
              </a:lnSpc>
              <a:spcBef>
                <a:spcPts val="0"/>
              </a:spcBef>
              <a:spcAft>
                <a:spcPts val="600"/>
              </a:spcAft>
            </a:pPr>
            <a:r>
              <a:rPr lang="en-US" sz="1800" dirty="0">
                <a:effectLst/>
                <a:latin typeface="Trebuchet MS" panose="020B0703020202090204" pitchFamily="34" charset="0"/>
              </a:rPr>
              <a:t>Good operating cash flow in the Industrial Operations of SEK 35.3 billion (29.4)</a:t>
            </a:r>
            <a:endParaRPr lang="en-US" sz="1800" dirty="0">
              <a:latin typeface="Trebuchet MS" panose="020B0703020202090204" pitchFamily="34" charset="0"/>
            </a:endParaRPr>
          </a:p>
          <a:p>
            <a:pPr>
              <a:lnSpc>
                <a:spcPct val="120000"/>
              </a:lnSpc>
              <a:spcBef>
                <a:spcPts val="0"/>
              </a:spcBef>
              <a:spcAft>
                <a:spcPts val="600"/>
              </a:spcAft>
            </a:pPr>
            <a:r>
              <a:rPr lang="en-US" sz="1800" dirty="0">
                <a:effectLst/>
                <a:latin typeface="Trebuchet MS" panose="020B0703020202090204" pitchFamily="34" charset="0"/>
              </a:rPr>
              <a:t>Return on capital employed in the Industrial Operations of 27.4% (25.3) </a:t>
            </a:r>
            <a:endParaRPr lang="en-US" sz="1800" dirty="0">
              <a:latin typeface="Trebuchet MS" panose="020B070302020209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67FFD35A-48FD-A06A-3E6E-468737CAB54E}"/>
              </a:ext>
            </a:extLst>
          </p:cNvPr>
          <p:cNvPicPr>
            <a:picLocks noChangeAspect="1"/>
          </p:cNvPicPr>
          <p:nvPr/>
        </p:nvPicPr>
        <p:blipFill rotWithShape="1">
          <a:blip r:embed="rId2"/>
          <a:srcRect r="-1" b="3782"/>
          <a:stretch/>
        </p:blipFill>
        <p:spPr>
          <a:xfrm>
            <a:off x="2084171" y="4371645"/>
            <a:ext cx="7928921" cy="2329346"/>
          </a:xfrm>
          <a:prstGeom prst="rect">
            <a:avLst/>
          </a:prstGeom>
        </p:spPr>
      </p:pic>
      <p:sp>
        <p:nvSpPr>
          <p:cNvPr id="6" name="TextBox 5">
            <a:extLst>
              <a:ext uri="{FF2B5EF4-FFF2-40B4-BE49-F238E27FC236}">
                <a16:creationId xmlns:a16="http://schemas.microsoft.com/office/drawing/2014/main" id="{97E5391E-4AB4-9415-555F-526E3BE4745B}"/>
              </a:ext>
            </a:extLst>
          </p:cNvPr>
          <p:cNvSpPr txBox="1"/>
          <p:nvPr/>
        </p:nvSpPr>
        <p:spPr>
          <a:xfrm>
            <a:off x="1247881" y="6473420"/>
            <a:ext cx="9696233" cy="276999"/>
          </a:xfrm>
          <a:prstGeom prst="rect">
            <a:avLst/>
          </a:prstGeom>
          <a:noFill/>
        </p:spPr>
        <p:txBody>
          <a:bodyPr wrap="square">
            <a:spAutoFit/>
          </a:bodyPr>
          <a:lstStyle/>
          <a:p>
            <a:pPr>
              <a:spcAft>
                <a:spcPts val="600"/>
              </a:spcAft>
            </a:pPr>
            <a:r>
              <a:rPr lang="en-US" sz="1200" dirty="0">
                <a:latin typeface="Trebuchet MS" panose="020B0703020202090204" pitchFamily="34" charset="0"/>
              </a:rPr>
              <a:t>See:  https://</a:t>
            </a:r>
            <a:r>
              <a:rPr lang="en-US" sz="1200" dirty="0" err="1">
                <a:latin typeface="Trebuchet MS" panose="020B0703020202090204" pitchFamily="34" charset="0"/>
              </a:rPr>
              <a:t>www.volvogroup.com</a:t>
            </a:r>
            <a:r>
              <a:rPr lang="en-US" sz="1200" dirty="0">
                <a:latin typeface="Trebuchet MS" panose="020B0703020202090204" pitchFamily="34" charset="0"/>
              </a:rPr>
              <a:t>/content/dam/</a:t>
            </a:r>
            <a:r>
              <a:rPr lang="en-US" sz="1200" dirty="0" err="1">
                <a:latin typeface="Trebuchet MS" panose="020B0703020202090204" pitchFamily="34" charset="0"/>
              </a:rPr>
              <a:t>volvo</a:t>
            </a:r>
            <a:r>
              <a:rPr lang="en-US" sz="1200" dirty="0">
                <a:latin typeface="Trebuchet MS" panose="020B0703020202090204" pitchFamily="34" charset="0"/>
              </a:rPr>
              <a:t>-group/markets/master/news/2023/</a:t>
            </a:r>
            <a:r>
              <a:rPr lang="en-US" sz="1200" dirty="0" err="1">
                <a:latin typeface="Trebuchet MS" panose="020B0703020202090204" pitchFamily="34" charset="0"/>
              </a:rPr>
              <a:t>feb</a:t>
            </a:r>
            <a:r>
              <a:rPr lang="en-US" sz="1200" dirty="0">
                <a:latin typeface="Trebuchet MS" panose="020B0703020202090204" pitchFamily="34" charset="0"/>
              </a:rPr>
              <a:t>/4478811-ab-volvo-annual-report-2022.pdf</a:t>
            </a:r>
          </a:p>
        </p:txBody>
      </p:sp>
    </p:spTree>
    <p:extLst>
      <p:ext uri="{BB962C8B-B14F-4D97-AF65-F5344CB8AC3E}">
        <p14:creationId xmlns:p14="http://schemas.microsoft.com/office/powerpoint/2010/main" val="4244379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12191996" cy="1033669"/>
          </a:xfrm>
        </p:spPr>
        <p:txBody>
          <a:bodyPr>
            <a:normAutofit/>
          </a:bodyPr>
          <a:lstStyle/>
          <a:p>
            <a:r>
              <a:rPr lang="en-US" dirty="0">
                <a:solidFill>
                  <a:srgbClr val="FFFFFF"/>
                </a:solidFill>
                <a:latin typeface="Trebuchet MS" panose="020B0703020202090204" pitchFamily="34" charset="0"/>
              </a:rPr>
              <a:t>Goals for Next Period</a:t>
            </a:r>
          </a:p>
        </p:txBody>
      </p:sp>
      <p:sp>
        <p:nvSpPr>
          <p:cNvPr id="3" name="Content Placeholder 2"/>
          <p:cNvSpPr>
            <a:spLocks noGrp="1"/>
          </p:cNvSpPr>
          <p:nvPr>
            <p:ph idx="1"/>
          </p:nvPr>
        </p:nvSpPr>
        <p:spPr>
          <a:xfrm>
            <a:off x="99934" y="1783830"/>
            <a:ext cx="11992131" cy="3777521"/>
          </a:xfrm>
        </p:spPr>
        <p:txBody>
          <a:bodyPr anchor="ctr">
            <a:normAutofit fontScale="92500" lnSpcReduction="10000"/>
          </a:bodyPr>
          <a:lstStyle/>
          <a:p>
            <a:r>
              <a:rPr lang="en-US" sz="3000" dirty="0">
                <a:latin typeface="Trebuchet MS" panose="020B0703020202090204" pitchFamily="34" charset="0"/>
              </a:rPr>
              <a:t>Strategic Undertakings for 2023</a:t>
            </a:r>
          </a:p>
          <a:p>
            <a:endParaRPr lang="en-US" dirty="0">
              <a:latin typeface="Trebuchet MS" panose="020B0703020202090204" pitchFamily="34" charset="0"/>
            </a:endParaRPr>
          </a:p>
          <a:p>
            <a:pPr marL="457200" lvl="1" indent="0" algn="ctr">
              <a:buNone/>
            </a:pPr>
            <a:r>
              <a:rPr lang="en-US" sz="2800" dirty="0">
                <a:effectLst/>
                <a:latin typeface="Trebuchet MS" panose="020B0703020202090204" pitchFamily="34" charset="0"/>
              </a:rPr>
              <a:t>As part of our focus on electrified vehicles, Prevost launched a development project with the aim of being able to offer customers an electric coach</a:t>
            </a:r>
            <a:r>
              <a:rPr lang="en-US" sz="2800" dirty="0">
                <a:latin typeface="Trebuchet MS" panose="020B0703020202090204" pitchFamily="34" charset="0"/>
              </a:rPr>
              <a:t>.  </a:t>
            </a:r>
          </a:p>
          <a:p>
            <a:pPr marL="457200" lvl="1" indent="0" algn="ctr">
              <a:buNone/>
            </a:pPr>
            <a:endParaRPr lang="en-US" sz="2600" dirty="0">
              <a:latin typeface="Trebuchet MS" panose="020B0703020202090204" pitchFamily="34" charset="0"/>
            </a:endParaRPr>
          </a:p>
          <a:p>
            <a:r>
              <a:rPr lang="en-US" sz="3000" dirty="0">
                <a:latin typeface="Trebuchet MS" panose="020B0703020202090204" pitchFamily="34" charset="0"/>
              </a:rPr>
              <a:t>Result?</a:t>
            </a:r>
          </a:p>
          <a:p>
            <a:pPr marL="457200" lvl="1" indent="0" algn="ctr">
              <a:buNone/>
            </a:pPr>
            <a:r>
              <a:rPr lang="en-US" sz="2800" dirty="0">
                <a:latin typeface="Trebuchet MS" panose="020B0703020202090204" pitchFamily="34" charset="0"/>
              </a:rPr>
              <a:t>Total order intake for fully electric buses rose by 36% to 304 units (223), </a:t>
            </a:r>
          </a:p>
          <a:p>
            <a:pPr marL="457200" lvl="1" indent="0" algn="ctr">
              <a:buNone/>
            </a:pPr>
            <a:r>
              <a:rPr lang="en-US" sz="2800" dirty="0">
                <a:latin typeface="Trebuchet MS" panose="020B0703020202090204" pitchFamily="34" charset="0"/>
              </a:rPr>
              <a:t>while deliveries increased by 14% to 240 units (211). </a:t>
            </a:r>
          </a:p>
          <a:p>
            <a:pPr lvl="1"/>
            <a:endParaRPr lang="en-US" sz="2000" dirty="0"/>
          </a:p>
        </p:txBody>
      </p:sp>
    </p:spTree>
    <p:extLst>
      <p:ext uri="{BB962C8B-B14F-4D97-AF65-F5344CB8AC3E}">
        <p14:creationId xmlns:p14="http://schemas.microsoft.com/office/powerpoint/2010/main" val="32978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362</TotalTime>
  <Words>836</Words>
  <Application>Microsoft Macintosh PowerPoint</Application>
  <PresentationFormat>Widescreen</PresentationFormat>
  <Paragraphs>75</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Open Sans</vt:lpstr>
      <vt:lpstr>Palatino Linotype</vt:lpstr>
      <vt:lpstr>Trebuchet MS</vt:lpstr>
      <vt:lpstr>Office Theme</vt:lpstr>
      <vt:lpstr>Prevost 2023 … and Beyond</vt:lpstr>
      <vt:lpstr>Agenda</vt:lpstr>
      <vt:lpstr>Executive Summary</vt:lpstr>
      <vt:lpstr>Review of Key Objectives &amp; Critical Success Factors</vt:lpstr>
      <vt:lpstr>How Did We Do?</vt:lpstr>
      <vt:lpstr>Organizational Overview</vt:lpstr>
      <vt:lpstr>Top Issues Facing Prevost</vt:lpstr>
      <vt:lpstr>Revenue and Profit</vt:lpstr>
      <vt:lpstr>Goals for Next Period</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Meeting Title</dc:title>
  <dc:creator>Lizette Leon</dc:creator>
  <cp:lastModifiedBy>Lizette Leon</cp:lastModifiedBy>
  <cp:revision>10</cp:revision>
  <dcterms:created xsi:type="dcterms:W3CDTF">2023-04-05T23:44:52Z</dcterms:created>
  <dcterms:modified xsi:type="dcterms:W3CDTF">2023-04-09T01:42:56Z</dcterms:modified>
</cp:coreProperties>
</file>